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8"/>
  </p:notesMasterIdLst>
  <p:sldIdLst>
    <p:sldId id="257" r:id="rId4"/>
    <p:sldId id="258" r:id="rId5"/>
    <p:sldId id="266" r:id="rId6"/>
    <p:sldId id="267" r:id="rId7"/>
    <p:sldId id="268" r:id="rId9"/>
    <p:sldId id="269" r:id="rId10"/>
    <p:sldId id="270" r:id="rId11"/>
    <p:sldId id="272" r:id="rId12"/>
    <p:sldId id="297" r:id="rId13"/>
    <p:sldId id="298" r:id="rId14"/>
    <p:sldId id="299" r:id="rId15"/>
    <p:sldId id="275" r:id="rId16"/>
    <p:sldId id="301" r:id="rId17"/>
    <p:sldId id="302" r:id="rId18"/>
    <p:sldId id="303" r:id="rId19"/>
    <p:sldId id="278" r:id="rId20"/>
    <p:sldId id="307" r:id="rId21"/>
    <p:sldId id="308" r:id="rId22"/>
    <p:sldId id="309" r:id="rId23"/>
    <p:sldId id="310" r:id="rId24"/>
    <p:sldId id="290" r:id="rId25"/>
    <p:sldId id="291" r:id="rId26"/>
    <p:sldId id="292" r:id="rId27"/>
    <p:sldId id="296" r:id="rId28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3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03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3" Type="http://schemas.openxmlformats.org/officeDocument/2006/relationships/tags" Target="tags/tag376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image" Target="../media/image2.png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78.xml"/><Relationship Id="rId7" Type="http://schemas.openxmlformats.org/officeDocument/2006/relationships/image" Target="../media/image5.png"/><Relationship Id="rId6" Type="http://schemas.openxmlformats.org/officeDocument/2006/relationships/tags" Target="../tags/tag77.xml"/><Relationship Id="rId5" Type="http://schemas.openxmlformats.org/officeDocument/2006/relationships/image" Target="../media/image4.png"/><Relationship Id="rId4" Type="http://schemas.openxmlformats.org/officeDocument/2006/relationships/tags" Target="../tags/tag76.xml"/><Relationship Id="rId3" Type="http://schemas.openxmlformats.org/officeDocument/2006/relationships/image" Target="../media/image3.png"/><Relationship Id="rId2" Type="http://schemas.openxmlformats.org/officeDocument/2006/relationships/tags" Target="../tags/tag75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image" Target="../media/image8.png"/><Relationship Id="rId6" Type="http://schemas.openxmlformats.org/officeDocument/2006/relationships/tags" Target="../tags/tag85.xml"/><Relationship Id="rId5" Type="http://schemas.openxmlformats.org/officeDocument/2006/relationships/image" Target="../media/image7.png"/><Relationship Id="rId4" Type="http://schemas.openxmlformats.org/officeDocument/2006/relationships/tags" Target="../tags/tag84.xml"/><Relationship Id="rId3" Type="http://schemas.openxmlformats.org/officeDocument/2006/relationships/image" Target="../media/image3.png"/><Relationship Id="rId2" Type="http://schemas.openxmlformats.org/officeDocument/2006/relationships/tags" Target="../tags/tag83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image" Target="../media/image9.png"/><Relationship Id="rId4" Type="http://schemas.openxmlformats.org/officeDocument/2006/relationships/tags" Target="../tags/tag122.xml"/><Relationship Id="rId3" Type="http://schemas.openxmlformats.org/officeDocument/2006/relationships/image" Target="../media/image1.png"/><Relationship Id="rId2" Type="http://schemas.openxmlformats.org/officeDocument/2006/relationships/tags" Target="../tags/tag12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/Users/wangweisen/Desktop/封面页_设计模板87.png封面页_设计模板87"/>
          <p:cNvPicPr/>
          <p:nvPr userDrawn="1">
            <p:custDataLst>
              <p:tags r:id="rId2"/>
            </p:custDataLst>
          </p:nvPr>
        </p:nvPicPr>
        <p:blipFill>
          <a:blip r:embed="rId3"/>
          <a:srcRect t="2142"/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  <p:pic>
        <p:nvPicPr>
          <p:cNvPr id="13" name="图片 12" descr="/Users/wangweisen/Desktop/书.png书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3305493" y="3590662"/>
            <a:ext cx="5568315" cy="32673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>
          <a:xfrm>
            <a:off x="685800" y="1013931"/>
            <a:ext cx="10820400" cy="1800000"/>
          </a:xfrm>
        </p:spPr>
        <p:txBody>
          <a:bodyPr wrap="square" anchor="b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6000" b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685798" y="2931456"/>
            <a:ext cx="10820400" cy="504000"/>
          </a:xfrm>
        </p:spPr>
        <p:txBody>
          <a:bodyPr wrap="square" anchor="ctr" anchorCtr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/Users/wangweisen/Desktop/封面页_设计模板87.png封面页_设计模板87"/>
          <p:cNvPicPr/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1200" y="159"/>
            <a:ext cx="12189600" cy="6857683"/>
          </a:xfrm>
          <a:prstGeom prst="rect">
            <a:avLst/>
          </a:prstGeom>
        </p:spPr>
      </p:pic>
      <p:pic>
        <p:nvPicPr>
          <p:cNvPr id="11" name="图片 10" descr="/Users/wangweisen/Desktop/球.png球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5244447"/>
            <a:ext cx="1798320" cy="1613553"/>
          </a:xfrm>
          <a:prstGeom prst="rect">
            <a:avLst/>
          </a:prstGeom>
        </p:spPr>
      </p:pic>
      <p:pic>
        <p:nvPicPr>
          <p:cNvPr id="12" name="图片 11" descr="/Users/wangweisen/Desktop/眼镜.png眼镜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393680" y="0"/>
            <a:ext cx="1798320" cy="1134442"/>
          </a:xfrm>
          <a:prstGeom prst="rect">
            <a:avLst/>
          </a:prstGeom>
        </p:spPr>
      </p:pic>
      <p:pic>
        <p:nvPicPr>
          <p:cNvPr id="13" name="图片 12" descr="/Users/wangweisen/Desktop/灯泡.png灯泡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0" y="0"/>
            <a:ext cx="1367155" cy="9768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765618" y="1438909"/>
            <a:ext cx="1380490" cy="914400"/>
          </a:xfrm>
        </p:spPr>
        <p:txBody>
          <a:bodyPr vert="horz" wrap="square" lIns="0" rtlCol="0" anchor="b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zh-CN" altLang="en-US" spc="505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/Users/wangweisen/Desktop/封面页_设计模板87.png封面页_设计模板87"/>
          <p:cNvPicPr/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1200" y="159"/>
            <a:ext cx="12189600" cy="6857683"/>
          </a:xfrm>
          <a:prstGeom prst="rect">
            <a:avLst/>
          </a:prstGeom>
        </p:spPr>
      </p:pic>
      <p:pic>
        <p:nvPicPr>
          <p:cNvPr id="10" name="图片 9" descr="图层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1585839"/>
            <a:ext cx="511162" cy="2307101"/>
          </a:xfrm>
          <a:prstGeom prst="rect">
            <a:avLst/>
          </a:prstGeom>
        </p:spPr>
      </p:pic>
      <p:pic>
        <p:nvPicPr>
          <p:cNvPr id="11" name="图片 10" descr="/Users/wangweisen/Desktop/书.png书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7541247" y="3564890"/>
            <a:ext cx="4650740" cy="32931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711200" y="2641600"/>
            <a:ext cx="8743950" cy="1509379"/>
          </a:xfr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zh-CN" altLang="en-US" sz="7200" b="0" i="0" u="none" strike="noStrike" kern="0" cap="none" spc="0" normalizeH="0" baseline="0" noProof="1" dirty="0">
                <a:solidFill>
                  <a:schemeClr val="lt1"/>
                </a:solidFill>
                <a:uFillTx/>
                <a:latin typeface="+mj-ea"/>
                <a:ea typeface="+mj-ea"/>
                <a:cs typeface="+mn-cs"/>
              </a:defRPr>
            </a:lvl1pPr>
          </a:lstStyle>
          <a:p>
            <a:pPr marL="0" marR="0" lvl="0"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711200" y="646328"/>
            <a:ext cx="8743950" cy="1824574"/>
          </a:xfrm>
          <a:noFill/>
        </p:spPr>
        <p:txBody>
          <a:bodyPr wrap="square" lIns="0" tIns="0" rIns="0" bIns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b="0" spc="5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汉仪雅酷黑 45W" panose="020B0404020202020204" charset="-122"/>
              </a:defRPr>
            </a:lvl1pPr>
          </a:lstStyle>
          <a:p>
            <a:pPr marL="0" lvl="0" algn="ctr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4800" y="1233488"/>
            <a:ext cx="5181600" cy="4944112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313200" y="1233488"/>
            <a:ext cx="5181600" cy="4944112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8" name="标题 7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94800" y="360000"/>
            <a:ext cx="10800000" cy="720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4800" y="1246687"/>
            <a:ext cx="5157787" cy="376959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4800" y="1740878"/>
            <a:ext cx="5157787" cy="444878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311612" y="1246687"/>
            <a:ext cx="5183188" cy="376959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311612" y="1740878"/>
            <a:ext cx="5183188" cy="444878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94800" y="360000"/>
            <a:ext cx="10800000" cy="720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800" y="1233488"/>
            <a:ext cx="10811400" cy="431189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0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/Users/wangweisen/Desktop/封面页_设计模板87.png封面页_设计模板87"/>
          <p:cNvPicPr/>
          <p:nvPr userDrawn="1">
            <p:custDataLst>
              <p:tags r:id="rId2"/>
            </p:custDataLst>
          </p:nvPr>
        </p:nvPicPr>
        <p:blipFill>
          <a:blip r:embed="rId3"/>
          <a:srcRect t="2142"/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  <p:pic>
        <p:nvPicPr>
          <p:cNvPr id="13" name="图片 12" descr="/Users/wangweisen/Desktop/花.png花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7627623" y="3783"/>
            <a:ext cx="3853177" cy="57696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>
          <a:xfrm>
            <a:off x="1136015" y="2019300"/>
            <a:ext cx="6229985" cy="235585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60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3.xml"/><Relationship Id="rId18" Type="http://schemas.openxmlformats.org/officeDocument/2006/relationships/tags" Target="../tags/tag132.xml"/><Relationship Id="rId17" Type="http://schemas.openxmlformats.org/officeDocument/2006/relationships/tags" Target="../tags/tag131.xml"/><Relationship Id="rId16" Type="http://schemas.openxmlformats.org/officeDocument/2006/relationships/tags" Target="../tags/tag130.xml"/><Relationship Id="rId15" Type="http://schemas.openxmlformats.org/officeDocument/2006/relationships/tags" Target="../tags/tag129.xml"/><Relationship Id="rId14" Type="http://schemas.openxmlformats.org/officeDocument/2006/relationships/tags" Target="../tags/tag128.xml"/><Relationship Id="rId13" Type="http://schemas.openxmlformats.org/officeDocument/2006/relationships/image" Target="../media/image3.png"/><Relationship Id="rId12" Type="http://schemas.openxmlformats.org/officeDocument/2006/relationships/tags" Target="../tags/tag12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/Users/wangweisen/Desktop/封面页_设计模板87.png封面页_设计模板87"/>
          <p:cNvPicPr/>
          <p:nvPr userDrawn="1"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4800" y="1233488"/>
            <a:ext cx="10811400" cy="494411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48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630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lt1">
              <a:lumMod val="10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tags" Target="../tags/tag217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image" Target="../media/image17.jpeg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226.xml"/><Relationship Id="rId15" Type="http://schemas.openxmlformats.org/officeDocument/2006/relationships/tags" Target="../tags/tag225.xml"/><Relationship Id="rId14" Type="http://schemas.openxmlformats.org/officeDocument/2006/relationships/tags" Target="../tags/tag224.xml"/><Relationship Id="rId13" Type="http://schemas.openxmlformats.org/officeDocument/2006/relationships/tags" Target="../tags/tag223.xml"/><Relationship Id="rId12" Type="http://schemas.openxmlformats.org/officeDocument/2006/relationships/tags" Target="../tags/tag222.xml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tags" Target="../tags/tag21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35.xml"/><Relationship Id="rId8" Type="http://schemas.openxmlformats.org/officeDocument/2006/relationships/tags" Target="../tags/tag234.xml"/><Relationship Id="rId7" Type="http://schemas.openxmlformats.org/officeDocument/2006/relationships/tags" Target="../tags/tag233.xml"/><Relationship Id="rId6" Type="http://schemas.openxmlformats.org/officeDocument/2006/relationships/tags" Target="../tags/tag232.xml"/><Relationship Id="rId5" Type="http://schemas.openxmlformats.org/officeDocument/2006/relationships/tags" Target="../tags/tag231.xml"/><Relationship Id="rId4" Type="http://schemas.openxmlformats.org/officeDocument/2006/relationships/tags" Target="../tags/tag230.xml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237.xml"/><Relationship Id="rId10" Type="http://schemas.openxmlformats.org/officeDocument/2006/relationships/tags" Target="../tags/tag236.xml"/><Relationship Id="rId1" Type="http://schemas.openxmlformats.org/officeDocument/2006/relationships/tags" Target="../tags/tag22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257.xml"/><Relationship Id="rId2" Type="http://schemas.openxmlformats.org/officeDocument/2006/relationships/tags" Target="../tags/tag242.xml"/><Relationship Id="rId19" Type="http://schemas.openxmlformats.org/officeDocument/2006/relationships/image" Target="../media/image20.jpeg"/><Relationship Id="rId18" Type="http://schemas.openxmlformats.org/officeDocument/2006/relationships/tags" Target="../tags/tag256.xml"/><Relationship Id="rId17" Type="http://schemas.openxmlformats.org/officeDocument/2006/relationships/image" Target="../media/image19.jpeg"/><Relationship Id="rId16" Type="http://schemas.openxmlformats.org/officeDocument/2006/relationships/tags" Target="../tags/tag255.xml"/><Relationship Id="rId15" Type="http://schemas.openxmlformats.org/officeDocument/2006/relationships/image" Target="../media/image18.jpeg"/><Relationship Id="rId14" Type="http://schemas.openxmlformats.org/officeDocument/2006/relationships/tags" Target="../tags/tag254.xml"/><Relationship Id="rId13" Type="http://schemas.openxmlformats.org/officeDocument/2006/relationships/tags" Target="../tags/tag253.xml"/><Relationship Id="rId12" Type="http://schemas.openxmlformats.org/officeDocument/2006/relationships/tags" Target="../tags/tag252.xml"/><Relationship Id="rId11" Type="http://schemas.openxmlformats.org/officeDocument/2006/relationships/tags" Target="../tags/tag251.xml"/><Relationship Id="rId10" Type="http://schemas.openxmlformats.org/officeDocument/2006/relationships/tags" Target="../tags/tag250.xml"/><Relationship Id="rId1" Type="http://schemas.openxmlformats.org/officeDocument/2006/relationships/tags" Target="../tags/tag24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image" Target="../media/image21.jpeg"/><Relationship Id="rId2" Type="http://schemas.openxmlformats.org/officeDocument/2006/relationships/tags" Target="../tags/tag259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66.xml"/><Relationship Id="rId1" Type="http://schemas.openxmlformats.org/officeDocument/2006/relationships/tags" Target="../tags/tag25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4.xml"/><Relationship Id="rId8" Type="http://schemas.openxmlformats.org/officeDocument/2006/relationships/tags" Target="../tags/tag273.xml"/><Relationship Id="rId7" Type="http://schemas.openxmlformats.org/officeDocument/2006/relationships/tags" Target="../tags/tag272.xml"/><Relationship Id="rId6" Type="http://schemas.openxmlformats.org/officeDocument/2006/relationships/image" Target="../media/image22.jpeg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tags" Target="../tags/tag269.xml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283.xml"/><Relationship Id="rId2" Type="http://schemas.openxmlformats.org/officeDocument/2006/relationships/tags" Target="../tags/tag268.xml"/><Relationship Id="rId19" Type="http://schemas.openxmlformats.org/officeDocument/2006/relationships/tags" Target="../tags/tag282.xml"/><Relationship Id="rId18" Type="http://schemas.openxmlformats.org/officeDocument/2006/relationships/tags" Target="../tags/tag281.xml"/><Relationship Id="rId17" Type="http://schemas.openxmlformats.org/officeDocument/2006/relationships/tags" Target="../tags/tag280.xml"/><Relationship Id="rId16" Type="http://schemas.openxmlformats.org/officeDocument/2006/relationships/image" Target="../media/image24.jpeg"/><Relationship Id="rId15" Type="http://schemas.openxmlformats.org/officeDocument/2006/relationships/tags" Target="../tags/tag279.xml"/><Relationship Id="rId14" Type="http://schemas.openxmlformats.org/officeDocument/2006/relationships/tags" Target="../tags/tag278.xml"/><Relationship Id="rId13" Type="http://schemas.openxmlformats.org/officeDocument/2006/relationships/tags" Target="../tags/tag277.xml"/><Relationship Id="rId12" Type="http://schemas.openxmlformats.org/officeDocument/2006/relationships/tags" Target="../tags/tag276.xml"/><Relationship Id="rId11" Type="http://schemas.openxmlformats.org/officeDocument/2006/relationships/image" Target="../media/image23.jpeg"/><Relationship Id="rId10" Type="http://schemas.openxmlformats.org/officeDocument/2006/relationships/tags" Target="../tags/tag275.xml"/><Relationship Id="rId1" Type="http://schemas.openxmlformats.org/officeDocument/2006/relationships/tags" Target="../tags/tag267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tags" Target="../tags/tag28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95.xml"/><Relationship Id="rId8" Type="http://schemas.openxmlformats.org/officeDocument/2006/relationships/tags" Target="../tags/tag294.xml"/><Relationship Id="rId7" Type="http://schemas.openxmlformats.org/officeDocument/2006/relationships/tags" Target="../tags/tag293.xml"/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5" Type="http://schemas.openxmlformats.org/officeDocument/2006/relationships/slideLayout" Target="../slideLayouts/slideLayout15.xml"/><Relationship Id="rId14" Type="http://schemas.openxmlformats.org/officeDocument/2006/relationships/tags" Target="../tags/tag300.xml"/><Relationship Id="rId13" Type="http://schemas.openxmlformats.org/officeDocument/2006/relationships/tags" Target="../tags/tag299.xml"/><Relationship Id="rId12" Type="http://schemas.openxmlformats.org/officeDocument/2006/relationships/tags" Target="../tags/tag298.xml"/><Relationship Id="rId11" Type="http://schemas.openxmlformats.org/officeDocument/2006/relationships/tags" Target="../tags/tag297.xml"/><Relationship Id="rId10" Type="http://schemas.openxmlformats.org/officeDocument/2006/relationships/tags" Target="../tags/tag296.xml"/><Relationship Id="rId1" Type="http://schemas.openxmlformats.org/officeDocument/2006/relationships/tags" Target="../tags/tag28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07.xml"/><Relationship Id="rId8" Type="http://schemas.openxmlformats.org/officeDocument/2006/relationships/tags" Target="../tags/tag306.xml"/><Relationship Id="rId7" Type="http://schemas.openxmlformats.org/officeDocument/2006/relationships/image" Target="../media/image26.jpeg"/><Relationship Id="rId6" Type="http://schemas.openxmlformats.org/officeDocument/2006/relationships/tags" Target="../tags/tag305.xml"/><Relationship Id="rId5" Type="http://schemas.openxmlformats.org/officeDocument/2006/relationships/tags" Target="../tags/tag304.xml"/><Relationship Id="rId4" Type="http://schemas.openxmlformats.org/officeDocument/2006/relationships/image" Target="../media/image25.jpeg"/><Relationship Id="rId3" Type="http://schemas.openxmlformats.org/officeDocument/2006/relationships/tags" Target="../tags/tag303.xml"/><Relationship Id="rId22" Type="http://schemas.openxmlformats.org/officeDocument/2006/relationships/slideLayout" Target="../slideLayouts/slideLayout15.xml"/><Relationship Id="rId21" Type="http://schemas.openxmlformats.org/officeDocument/2006/relationships/tags" Target="../tags/tag317.xml"/><Relationship Id="rId20" Type="http://schemas.openxmlformats.org/officeDocument/2006/relationships/tags" Target="../tags/tag316.xml"/><Relationship Id="rId2" Type="http://schemas.openxmlformats.org/officeDocument/2006/relationships/tags" Target="../tags/tag302.xml"/><Relationship Id="rId19" Type="http://schemas.openxmlformats.org/officeDocument/2006/relationships/tags" Target="../tags/tag315.xml"/><Relationship Id="rId18" Type="http://schemas.openxmlformats.org/officeDocument/2006/relationships/tags" Target="../tags/tag314.xml"/><Relationship Id="rId17" Type="http://schemas.openxmlformats.org/officeDocument/2006/relationships/image" Target="../media/image28.jpeg"/><Relationship Id="rId16" Type="http://schemas.openxmlformats.org/officeDocument/2006/relationships/tags" Target="../tags/tag313.xml"/><Relationship Id="rId15" Type="http://schemas.openxmlformats.org/officeDocument/2006/relationships/tags" Target="../tags/tag312.xml"/><Relationship Id="rId14" Type="http://schemas.openxmlformats.org/officeDocument/2006/relationships/tags" Target="../tags/tag311.xml"/><Relationship Id="rId13" Type="http://schemas.openxmlformats.org/officeDocument/2006/relationships/tags" Target="../tags/tag310.xml"/><Relationship Id="rId12" Type="http://schemas.openxmlformats.org/officeDocument/2006/relationships/image" Target="../media/image27.jpeg"/><Relationship Id="rId11" Type="http://schemas.openxmlformats.org/officeDocument/2006/relationships/tags" Target="../tags/tag309.xml"/><Relationship Id="rId10" Type="http://schemas.openxmlformats.org/officeDocument/2006/relationships/tags" Target="../tags/tag308.xml"/><Relationship Id="rId1" Type="http://schemas.openxmlformats.org/officeDocument/2006/relationships/tags" Target="../tags/tag30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19.xml"/><Relationship Id="rId1" Type="http://schemas.openxmlformats.org/officeDocument/2006/relationships/tags" Target="../tags/tag31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5" Type="http://schemas.openxmlformats.org/officeDocument/2006/relationships/slideLayout" Target="../slideLayouts/slideLayout14.xml"/><Relationship Id="rId14" Type="http://schemas.openxmlformats.org/officeDocument/2006/relationships/tags" Target="../tags/tag150.xml"/><Relationship Id="rId13" Type="http://schemas.openxmlformats.org/officeDocument/2006/relationships/tags" Target="../tags/tag149.xml"/><Relationship Id="rId12" Type="http://schemas.openxmlformats.org/officeDocument/2006/relationships/tags" Target="../tags/tag148.xml"/><Relationship Id="rId11" Type="http://schemas.openxmlformats.org/officeDocument/2006/relationships/tags" Target="../tags/tag147.xml"/><Relationship Id="rId10" Type="http://schemas.openxmlformats.org/officeDocument/2006/relationships/tags" Target="../tags/tag146.xml"/><Relationship Id="rId1" Type="http://schemas.openxmlformats.org/officeDocument/2006/relationships/tags" Target="../tags/tag13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27.xml"/><Relationship Id="rId8" Type="http://schemas.openxmlformats.org/officeDocument/2006/relationships/tags" Target="../tags/tag326.xml"/><Relationship Id="rId7" Type="http://schemas.openxmlformats.org/officeDocument/2006/relationships/tags" Target="../tags/tag325.xml"/><Relationship Id="rId6" Type="http://schemas.openxmlformats.org/officeDocument/2006/relationships/tags" Target="../tags/tag324.xml"/><Relationship Id="rId5" Type="http://schemas.openxmlformats.org/officeDocument/2006/relationships/tags" Target="../tags/tag323.xml"/><Relationship Id="rId4" Type="http://schemas.openxmlformats.org/officeDocument/2006/relationships/image" Target="../media/image29.jpeg"/><Relationship Id="rId3" Type="http://schemas.openxmlformats.org/officeDocument/2006/relationships/tags" Target="../tags/tag322.xml"/><Relationship Id="rId27" Type="http://schemas.openxmlformats.org/officeDocument/2006/relationships/slideLayout" Target="../slideLayouts/slideLayout13.xml"/><Relationship Id="rId26" Type="http://schemas.openxmlformats.org/officeDocument/2006/relationships/tags" Target="../tags/tag341.xml"/><Relationship Id="rId25" Type="http://schemas.openxmlformats.org/officeDocument/2006/relationships/tags" Target="../tags/tag340.xml"/><Relationship Id="rId24" Type="http://schemas.openxmlformats.org/officeDocument/2006/relationships/tags" Target="../tags/tag339.xml"/><Relationship Id="rId23" Type="http://schemas.openxmlformats.org/officeDocument/2006/relationships/tags" Target="../tags/tag338.xml"/><Relationship Id="rId22" Type="http://schemas.openxmlformats.org/officeDocument/2006/relationships/image" Target="../media/image32.jpeg"/><Relationship Id="rId21" Type="http://schemas.openxmlformats.org/officeDocument/2006/relationships/tags" Target="../tags/tag337.xml"/><Relationship Id="rId20" Type="http://schemas.openxmlformats.org/officeDocument/2006/relationships/tags" Target="../tags/tag336.xml"/><Relationship Id="rId2" Type="http://schemas.openxmlformats.org/officeDocument/2006/relationships/tags" Target="../tags/tag321.xml"/><Relationship Id="rId19" Type="http://schemas.openxmlformats.org/officeDocument/2006/relationships/tags" Target="../tags/tag335.xml"/><Relationship Id="rId18" Type="http://schemas.openxmlformats.org/officeDocument/2006/relationships/tags" Target="../tags/tag334.xml"/><Relationship Id="rId17" Type="http://schemas.openxmlformats.org/officeDocument/2006/relationships/tags" Target="../tags/tag333.xml"/><Relationship Id="rId16" Type="http://schemas.openxmlformats.org/officeDocument/2006/relationships/image" Target="../media/image31.jpeg"/><Relationship Id="rId15" Type="http://schemas.openxmlformats.org/officeDocument/2006/relationships/tags" Target="../tags/tag332.xml"/><Relationship Id="rId14" Type="http://schemas.openxmlformats.org/officeDocument/2006/relationships/tags" Target="../tags/tag331.xml"/><Relationship Id="rId13" Type="http://schemas.openxmlformats.org/officeDocument/2006/relationships/tags" Target="../tags/tag330.xml"/><Relationship Id="rId12" Type="http://schemas.openxmlformats.org/officeDocument/2006/relationships/tags" Target="../tags/tag329.xml"/><Relationship Id="rId11" Type="http://schemas.openxmlformats.org/officeDocument/2006/relationships/tags" Target="../tags/tag328.xml"/><Relationship Id="rId10" Type="http://schemas.openxmlformats.org/officeDocument/2006/relationships/image" Target="../media/image30.jpeg"/><Relationship Id="rId1" Type="http://schemas.openxmlformats.org/officeDocument/2006/relationships/tags" Target="../tags/tag32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" Type="http://schemas.openxmlformats.org/officeDocument/2006/relationships/tags" Target="../tags/tag34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52.xml"/><Relationship Id="rId8" Type="http://schemas.openxmlformats.org/officeDocument/2006/relationships/tags" Target="../tags/tag351.xml"/><Relationship Id="rId7" Type="http://schemas.openxmlformats.org/officeDocument/2006/relationships/tags" Target="../tags/tag350.xml"/><Relationship Id="rId6" Type="http://schemas.openxmlformats.org/officeDocument/2006/relationships/tags" Target="../tags/tag349.xml"/><Relationship Id="rId5" Type="http://schemas.openxmlformats.org/officeDocument/2006/relationships/tags" Target="../tags/tag348.xml"/><Relationship Id="rId4" Type="http://schemas.openxmlformats.org/officeDocument/2006/relationships/tags" Target="../tags/tag347.xml"/><Relationship Id="rId3" Type="http://schemas.openxmlformats.org/officeDocument/2006/relationships/image" Target="../media/image33.jpeg"/><Relationship Id="rId2" Type="http://schemas.openxmlformats.org/officeDocument/2006/relationships/tags" Target="../tags/tag346.xml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354.xml"/><Relationship Id="rId10" Type="http://schemas.openxmlformats.org/officeDocument/2006/relationships/tags" Target="../tags/tag353.xml"/><Relationship Id="rId1" Type="http://schemas.openxmlformats.org/officeDocument/2006/relationships/tags" Target="../tags/tag345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tags" Target="../tags/tag360.xml"/><Relationship Id="rId5" Type="http://schemas.openxmlformats.org/officeDocument/2006/relationships/tags" Target="../tags/tag359.xml"/><Relationship Id="rId4" Type="http://schemas.openxmlformats.org/officeDocument/2006/relationships/tags" Target="../tags/tag358.xml"/><Relationship Id="rId3" Type="http://schemas.openxmlformats.org/officeDocument/2006/relationships/tags" Target="../tags/tag357.xml"/><Relationship Id="rId21" Type="http://schemas.openxmlformats.org/officeDocument/2006/relationships/notesSlide" Target="../notesSlides/notesSlide6.xml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356.xml"/><Relationship Id="rId19" Type="http://schemas.openxmlformats.org/officeDocument/2006/relationships/tags" Target="../tags/tag373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tags" Target="../tags/tag35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375.xml"/><Relationship Id="rId1" Type="http://schemas.openxmlformats.org/officeDocument/2006/relationships/tags" Target="../tags/tag37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image" Target="../media/image10.jpeg"/><Relationship Id="rId27" Type="http://schemas.openxmlformats.org/officeDocument/2006/relationships/notesSlide" Target="../notesSlides/notesSlide1.xml"/><Relationship Id="rId26" Type="http://schemas.openxmlformats.org/officeDocument/2006/relationships/slideLayout" Target="../slideLayouts/slideLayout18.xml"/><Relationship Id="rId25" Type="http://schemas.openxmlformats.org/officeDocument/2006/relationships/tags" Target="../tags/tag177.xml"/><Relationship Id="rId24" Type="http://schemas.openxmlformats.org/officeDocument/2006/relationships/tags" Target="../tags/tag176.xml"/><Relationship Id="rId23" Type="http://schemas.openxmlformats.org/officeDocument/2006/relationships/tags" Target="../tags/tag175.xml"/><Relationship Id="rId22" Type="http://schemas.openxmlformats.org/officeDocument/2006/relationships/tags" Target="../tags/tag174.xml"/><Relationship Id="rId21" Type="http://schemas.openxmlformats.org/officeDocument/2006/relationships/tags" Target="../tags/tag173.xml"/><Relationship Id="rId20" Type="http://schemas.openxmlformats.org/officeDocument/2006/relationships/tags" Target="../tags/tag172.xml"/><Relationship Id="rId2" Type="http://schemas.openxmlformats.org/officeDocument/2006/relationships/tags" Target="../tags/tag155.xml"/><Relationship Id="rId19" Type="http://schemas.openxmlformats.org/officeDocument/2006/relationships/tags" Target="../tags/tag171.xml"/><Relationship Id="rId18" Type="http://schemas.openxmlformats.org/officeDocument/2006/relationships/tags" Target="../tags/tag170.xml"/><Relationship Id="rId17" Type="http://schemas.openxmlformats.org/officeDocument/2006/relationships/tags" Target="../tags/tag169.xml"/><Relationship Id="rId16" Type="http://schemas.openxmlformats.org/officeDocument/2006/relationships/tags" Target="../tags/tag168.xml"/><Relationship Id="rId15" Type="http://schemas.openxmlformats.org/officeDocument/2006/relationships/tags" Target="../tags/tag167.xml"/><Relationship Id="rId14" Type="http://schemas.openxmlformats.org/officeDocument/2006/relationships/tags" Target="../tags/tag166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tags" Target="../tags/tag15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80.xml"/><Relationship Id="rId4" Type="http://schemas.openxmlformats.org/officeDocument/2006/relationships/image" Target="../media/image12.jpeg"/><Relationship Id="rId3" Type="http://schemas.openxmlformats.org/officeDocument/2006/relationships/tags" Target="../tags/tag179.xml"/><Relationship Id="rId2" Type="http://schemas.openxmlformats.org/officeDocument/2006/relationships/image" Target="../media/image11.jpeg"/><Relationship Id="rId1" Type="http://schemas.openxmlformats.org/officeDocument/2006/relationships/tags" Target="../tags/tag178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tags" Target="../tags/tag18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tags" Target="../tags/tag190.xml"/><Relationship Id="rId7" Type="http://schemas.openxmlformats.org/officeDocument/2006/relationships/tags" Target="../tags/tag189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Relationship Id="rId3" Type="http://schemas.openxmlformats.org/officeDocument/2006/relationships/image" Target="../media/image13.jpeg"/><Relationship Id="rId2" Type="http://schemas.openxmlformats.org/officeDocument/2006/relationships/tags" Target="../tags/tag185.xml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195.xml"/><Relationship Id="rId12" Type="http://schemas.openxmlformats.org/officeDocument/2006/relationships/tags" Target="../tags/tag194.xml"/><Relationship Id="rId11" Type="http://schemas.openxmlformats.org/officeDocument/2006/relationships/tags" Target="../tags/tag193.xml"/><Relationship Id="rId10" Type="http://schemas.openxmlformats.org/officeDocument/2006/relationships/tags" Target="../tags/tag192.xml"/><Relationship Id="rId1" Type="http://schemas.openxmlformats.org/officeDocument/2006/relationships/tags" Target="../tags/tag18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05.xml"/><Relationship Id="rId8" Type="http://schemas.openxmlformats.org/officeDocument/2006/relationships/tags" Target="../tags/tag204.xml"/><Relationship Id="rId7" Type="http://schemas.openxmlformats.org/officeDocument/2006/relationships/image" Target="../media/image15.jpeg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image" Target="../media/image14.jpeg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7" Type="http://schemas.openxmlformats.org/officeDocument/2006/relationships/slideLayout" Target="../slideLayouts/slideLayout15.xml"/><Relationship Id="rId16" Type="http://schemas.openxmlformats.org/officeDocument/2006/relationships/tags" Target="../tags/tag211.xml"/><Relationship Id="rId15" Type="http://schemas.openxmlformats.org/officeDocument/2006/relationships/tags" Target="../tags/tag210.xml"/><Relationship Id="rId14" Type="http://schemas.openxmlformats.org/officeDocument/2006/relationships/tags" Target="../tags/tag209.xml"/><Relationship Id="rId13" Type="http://schemas.openxmlformats.org/officeDocument/2006/relationships/tags" Target="../tags/tag208.xml"/><Relationship Id="rId12" Type="http://schemas.openxmlformats.org/officeDocument/2006/relationships/image" Target="../media/image16.jpeg"/><Relationship Id="rId11" Type="http://schemas.openxmlformats.org/officeDocument/2006/relationships/tags" Target="../tags/tag207.xml"/><Relationship Id="rId10" Type="http://schemas.openxmlformats.org/officeDocument/2006/relationships/tags" Target="../tags/tag206.xml"/><Relationship Id="rId1" Type="http://schemas.openxmlformats.org/officeDocument/2006/relationships/tags" Target="../tags/tag1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1013931"/>
            <a:ext cx="10820400" cy="1800000"/>
          </a:xfrm>
        </p:spPr>
        <p:txBody>
          <a:bodyPr/>
          <a:lstStyle/>
          <a:p>
            <a:r>
              <a:rPr lang="zh-CN" altLang="en-US" dirty="0"/>
              <a:t>法国文学</a:t>
            </a:r>
            <a:r>
              <a:rPr lang="zh-CN" altLang="en-US" dirty="0"/>
              <a:t>千年精神之旅  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594993" y="3566456"/>
            <a:ext cx="10820400" cy="504000"/>
          </a:xfrm>
        </p:spPr>
        <p:txBody>
          <a:bodyPr/>
          <a:lstStyle/>
          <a:p>
            <a:r>
              <a:rPr lang="zh-CN" altLang="en-US" dirty="0"/>
              <a:t>汇报人: 王家宝、李蔺</a:t>
            </a:r>
            <a:r>
              <a:rPr lang="zh-CN" altLang="en-US" dirty="0"/>
              <a:t>轩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212965" y="293370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3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——</a:t>
            </a:r>
            <a:r>
              <a:rPr lang="zh-CN" altLang="en-US" sz="3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浪漫、理性与反叛</a:t>
            </a:r>
            <a:endParaRPr lang="zh-CN" altLang="en-US" sz="3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/data/temp/6174cea7-12f0-11f0-9dc1-52e24853b372.jpg6174cea7-12f0-11f0-9dc1-52e24853b37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12751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单圆角 1"/>
          <p:cNvSpPr/>
          <p:nvPr>
            <p:custDataLst>
              <p:tags r:id="rId3"/>
            </p:custDataLst>
          </p:nvPr>
        </p:nvSpPr>
        <p:spPr>
          <a:xfrm flipH="1">
            <a:off x="696913" y="3064934"/>
            <a:ext cx="11495087" cy="3793066"/>
          </a:xfrm>
          <a:prstGeom prst="round1Rect">
            <a:avLst>
              <a:gd name="adj" fmla="val 18129"/>
            </a:avLst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9" name="矩形 18"/>
          <p:cNvSpPr/>
          <p:nvPr>
            <p:custDataLst>
              <p:tags r:id="rId4"/>
            </p:custDataLst>
          </p:nvPr>
        </p:nvSpPr>
        <p:spPr>
          <a:xfrm>
            <a:off x="5050897" y="4265930"/>
            <a:ext cx="3120754" cy="10591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拉辛的悲剧作品深刻剖析人性，作品中对理性与情感冲突的描绘，不仅受到笛卡尔哲学的影响，也反映了当时社会的精神状态。</a:t>
            </a:r>
            <a:endParaRPr lang="zh-CN" alt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5"/>
            </p:custDataLst>
          </p:nvPr>
        </p:nvSpPr>
        <p:spPr>
          <a:xfrm>
            <a:off x="5478887" y="3882390"/>
            <a:ext cx="2692651" cy="3314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2"/>
                </a:solidFill>
                <a:latin typeface="+mn-ea"/>
                <a:cs typeface="+mn-ea"/>
              </a:rPr>
              <a:t>拉辛悲剧的人性剖析</a:t>
            </a:r>
            <a:endParaRPr lang="zh-CN" altLang="en-US" sz="1600" b="1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6"/>
            </p:custDataLst>
          </p:nvPr>
        </p:nvSpPr>
        <p:spPr>
          <a:xfrm>
            <a:off x="8679287" y="4265930"/>
            <a:ext cx="3120754" cy="10591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拉辛的悲剧深刻描绘了理性与情感的冲突，这种冲突不仅受到笛卡尔哲学的影响，也折射出法国社会在严格等级制度下的精神压抑。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7"/>
            </p:custDataLst>
          </p:nvPr>
        </p:nvSpPr>
        <p:spPr>
          <a:xfrm>
            <a:off x="9107277" y="3882390"/>
            <a:ext cx="2692652" cy="3314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理性与情感的冲突描绘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1422507" y="4265930"/>
            <a:ext cx="3121025" cy="1059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莫里哀的喜剧虽然讽刺贵族和教会，但最终都回归到歌颂王权的主题，这种矛盾反映了专制统治下知识分子的复杂处境。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1850497" y="3882390"/>
            <a:ext cx="2692400" cy="3314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莫里哀喜剧的王权歌颂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0"/>
            </p:custDataLst>
          </p:nvPr>
        </p:nvSpPr>
        <p:spPr>
          <a:xfrm>
            <a:off x="1422507" y="3883660"/>
            <a:ext cx="427990" cy="331470"/>
          </a:xfrm>
          <a:prstGeom prst="rect">
            <a:avLst/>
          </a:prstGeom>
          <a:noFill/>
        </p:spPr>
        <p:txBody>
          <a:bodyPr wrap="non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</a:rPr>
              <a:t>01、</a:t>
            </a:r>
            <a:endParaRPr lang="en-US" altLang="zh-CN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11"/>
            </p:custDataLst>
          </p:nvPr>
        </p:nvSpPr>
        <p:spPr>
          <a:xfrm>
            <a:off x="5050897" y="3883660"/>
            <a:ext cx="427687" cy="331470"/>
          </a:xfrm>
          <a:prstGeom prst="rect">
            <a:avLst/>
          </a:prstGeom>
          <a:noFill/>
        </p:spPr>
        <p:txBody>
          <a:bodyPr wrap="non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2"/>
                </a:solidFill>
                <a:latin typeface="+mn-ea"/>
                <a:cs typeface="+mn-ea"/>
              </a:rPr>
              <a:t>02、</a:t>
            </a:r>
            <a:endParaRPr lang="en-US" altLang="zh-CN" sz="1600" b="1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2"/>
            </p:custDataLst>
          </p:nvPr>
        </p:nvSpPr>
        <p:spPr>
          <a:xfrm>
            <a:off x="8679287" y="3883660"/>
            <a:ext cx="427687" cy="331470"/>
          </a:xfrm>
          <a:prstGeom prst="rect">
            <a:avLst/>
          </a:prstGeom>
          <a:noFill/>
        </p:spPr>
        <p:txBody>
          <a:bodyPr wrap="non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</a:rPr>
              <a:t>03、</a:t>
            </a:r>
            <a:endParaRPr lang="en-US" altLang="zh-CN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13"/>
            </p:custDataLst>
          </p:nvPr>
        </p:nvSpPr>
        <p:spPr>
          <a:xfrm>
            <a:off x="1173587" y="3959860"/>
            <a:ext cx="36195" cy="1287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4"/>
            </p:custDataLst>
          </p:nvPr>
        </p:nvSpPr>
        <p:spPr>
          <a:xfrm>
            <a:off x="4799437" y="3959860"/>
            <a:ext cx="36195" cy="12877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15"/>
            </p:custDataLst>
          </p:nvPr>
        </p:nvSpPr>
        <p:spPr>
          <a:xfrm>
            <a:off x="8425287" y="3959860"/>
            <a:ext cx="36195" cy="1287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与社会背景</a:t>
            </a:r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2141746" y="1945671"/>
            <a:ext cx="9000709" cy="105354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古典主义文学作品中，知识分子的矛盾处境被生动描绘，如莫里哀喜剧中的讽刺与歌颂王权的主题并存，反映了专制统治下的复杂心态。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2141746" y="1477640"/>
            <a:ext cx="9000709" cy="461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知识分子的矛盾处境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1241880" y="1544320"/>
            <a:ext cx="579646" cy="5796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240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2150002" y="3545997"/>
            <a:ext cx="9000709" cy="105354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笛卡尔哲学对古典主义文学产生了显著影响，特别是在拉辛悲剧中对理性与情感冲突的深刻描绘，体现了当时社会对理性思考的重视。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2150002" y="3078601"/>
            <a:ext cx="9000709" cy="461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笛卡尔哲学的影响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1250771" y="3145281"/>
            <a:ext cx="579646" cy="5796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240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2141111" y="5146959"/>
            <a:ext cx="9000709" cy="105354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古典主义文学作品中反映了等级制度下的精神压抑，如拉辛悲剧中对人性的剖析和理性与情感冲突的描绘，揭示了社会严格等级制度对个体精神的影响。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9"/>
            </p:custDataLst>
          </p:nvPr>
        </p:nvSpPr>
        <p:spPr>
          <a:xfrm>
            <a:off x="2141111" y="4678927"/>
            <a:ext cx="9000709" cy="461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等级制度下的精神压抑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0"/>
            </p:custDataLst>
          </p:nvPr>
        </p:nvSpPr>
        <p:spPr>
          <a:xfrm>
            <a:off x="1241245" y="4745607"/>
            <a:ext cx="579646" cy="5796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240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11200" y="2641600"/>
            <a:ext cx="8743950" cy="1509379"/>
          </a:xfrm>
        </p:spPr>
        <p:txBody>
          <a:bodyPr/>
          <a:lstStyle/>
          <a:p>
            <a:r>
              <a:rPr lang="zh-CN" altLang="en-US" dirty="0"/>
              <a:t>启蒙运动文学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711200" y="646328"/>
            <a:ext cx="8743950" cy="1824574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启蒙文学的兴起背景</a:t>
            </a:r>
            <a:endParaRPr lang="zh-CN" altLang="en-US"/>
          </a:p>
        </p:txBody>
      </p:sp>
      <p:sp>
        <p:nvSpPr>
          <p:cNvPr id="15" name="圆角矩形 14"/>
          <p:cNvSpPr/>
          <p:nvPr>
            <p:custDataLst>
              <p:tags r:id="rId2"/>
            </p:custDataLst>
          </p:nvPr>
        </p:nvSpPr>
        <p:spPr>
          <a:xfrm>
            <a:off x="696595" y="4909820"/>
            <a:ext cx="10797540" cy="1343025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65000">
                <a:schemeClr val="accent1">
                  <a:lumMod val="60000"/>
                  <a:lumOff val="40000"/>
                  <a:alpha val="2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正文"/>
          <p:cNvSpPr txBox="1"/>
          <p:nvPr>
            <p:custDataLst>
              <p:tags r:id="rId3"/>
            </p:custDataLst>
          </p:nvPr>
        </p:nvSpPr>
        <p:spPr>
          <a:xfrm>
            <a:off x="2570480" y="5560060"/>
            <a:ext cx="8251825" cy="571500"/>
          </a:xfrm>
          <a:prstGeom prst="rect">
            <a:avLst/>
          </a:prstGeom>
          <a:noFill/>
        </p:spPr>
        <p:txBody>
          <a:bodyPr wrap="square" lIns="0" tIns="0" rIns="0" bIns="539750" rtlCol="0" anchor="t" anchorCtr="0">
            <a:noAutofit/>
          </a:bodyPr>
          <a:p>
            <a:pPr lvl="0" indent="0" algn="l" fontAlgn="auto">
              <a:lnSpc>
                <a:spcPct val="120000"/>
              </a:lnSpc>
              <a:buClrTx/>
              <a:buSzTx/>
              <a:buFontTx/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启蒙文学在资产阶级力量的支持下，展现出鲜明的批判性，伏尔泰和卢梭等人的作品对旧制度和观念进行了深刻的讽刺和批判。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>
            <a:off x="2570480" y="5007610"/>
            <a:ext cx="8251825" cy="3378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启蒙文学的批判性特征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5"/>
            </p:custDataLst>
          </p:nvPr>
        </p:nvCxnSpPr>
        <p:spPr>
          <a:xfrm>
            <a:off x="2580640" y="5462270"/>
            <a:ext cx="315595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  <a:tileRect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>
            <p:custDataLst>
              <p:tags r:id="rId6"/>
            </p:custDataLst>
          </p:nvPr>
        </p:nvSpPr>
        <p:spPr>
          <a:xfrm>
            <a:off x="696595" y="3255010"/>
            <a:ext cx="10797540" cy="1343025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65000">
                <a:schemeClr val="accent1">
                  <a:lumMod val="60000"/>
                  <a:lumOff val="40000"/>
                  <a:alpha val="2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" name="正文"/>
          <p:cNvSpPr txBox="1"/>
          <p:nvPr>
            <p:custDataLst>
              <p:tags r:id="rId7"/>
            </p:custDataLst>
          </p:nvPr>
        </p:nvSpPr>
        <p:spPr>
          <a:xfrm>
            <a:off x="2570480" y="3905250"/>
            <a:ext cx="8251825" cy="571500"/>
          </a:xfrm>
          <a:prstGeom prst="rect">
            <a:avLst/>
          </a:prstGeom>
          <a:noFill/>
        </p:spPr>
        <p:txBody>
          <a:bodyPr wrap="square" lIns="0" tIns="0" rIns="0" bIns="539750" rtlCol="0" anchor="t" anchorCtr="0">
            <a:noAutofit/>
          </a:bodyPr>
          <a:p>
            <a:pPr lvl="0" indent="0" algn="l" fontAlgn="auto">
              <a:lnSpc>
                <a:spcPct val="120000"/>
              </a:lnSpc>
              <a:buClrTx/>
              <a:buSzTx/>
              <a:buFontTx/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资产阶级力量的壮大为启蒙文学的批判性特征提供了社会基础，启蒙思想家开始挑战旧有的权威和传统。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2570480" y="3352800"/>
            <a:ext cx="8251825" cy="3378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资产阶级力量的壮大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9"/>
            </p:custDataLst>
          </p:nvPr>
        </p:nvCxnSpPr>
        <p:spPr>
          <a:xfrm>
            <a:off x="2580640" y="3807460"/>
            <a:ext cx="315595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  <a:tileRect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>
            <p:custDataLst>
              <p:tags r:id="rId10"/>
            </p:custDataLst>
          </p:nvPr>
        </p:nvSpPr>
        <p:spPr>
          <a:xfrm>
            <a:off x="696595" y="1600200"/>
            <a:ext cx="10797540" cy="1343025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65000">
                <a:schemeClr val="accent1">
                  <a:lumMod val="60000"/>
                  <a:lumOff val="40000"/>
                  <a:alpha val="2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正文"/>
          <p:cNvSpPr txBox="1"/>
          <p:nvPr>
            <p:custDataLst>
              <p:tags r:id="rId11"/>
            </p:custDataLst>
          </p:nvPr>
        </p:nvSpPr>
        <p:spPr>
          <a:xfrm>
            <a:off x="2570480" y="2250440"/>
            <a:ext cx="8251825" cy="571500"/>
          </a:xfrm>
          <a:prstGeom prst="rect">
            <a:avLst/>
          </a:prstGeom>
          <a:noFill/>
        </p:spPr>
        <p:txBody>
          <a:bodyPr wrap="square" lIns="0" tIns="0" rIns="0" bIns="539750" rtlCol="0" anchor="t" anchorCtr="0">
            <a:noAutofit/>
          </a:bodyPr>
          <a:p>
            <a:pPr lvl="0" indent="0" algn="l" fontAlgn="auto">
              <a:lnSpc>
                <a:spcPct val="120000"/>
              </a:lnSpc>
              <a:buClrTx/>
              <a:buSzTx/>
              <a:buFontTx/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进入18世纪，法国社会经历了深刻的变革，资产阶级力量的不断壮大为社会变革提供了动力</a:t>
            </a:r>
            <a:r>
              <a:rPr lang="zh-CN" altLang="en-US" sz="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。</a:t>
            </a:r>
            <a:endParaRPr lang="zh-CN" altLang="en-US" sz="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2"/>
            </p:custDataLst>
          </p:nvPr>
        </p:nvSpPr>
        <p:spPr>
          <a:xfrm>
            <a:off x="2570480" y="1697990"/>
            <a:ext cx="8251825" cy="3378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18世纪法国社会变革概述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21" name="直接连接符 20"/>
          <p:cNvCxnSpPr/>
          <p:nvPr>
            <p:custDataLst>
              <p:tags r:id="rId13"/>
            </p:custDataLst>
          </p:nvPr>
        </p:nvCxnSpPr>
        <p:spPr>
          <a:xfrm>
            <a:off x="2580640" y="2152650"/>
            <a:ext cx="315595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  <a:tileRect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7" name="图片 26" descr="/data/temp/0c983c64-12f1-11f0-9566-f2c34f6e5420.jpg@base@tag=imgScale&amp;m=1&amp;w=417&amp;h=374&amp;q=950c983c64-12f1-11f0-9566-f2c34f6e542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l="12867" r="12867"/>
          <a:stretch>
            <a:fillRect/>
          </a:stretch>
        </p:blipFill>
        <p:spPr>
          <a:xfrm>
            <a:off x="696595" y="1600200"/>
            <a:ext cx="1501775" cy="1348105"/>
          </a:xfrm>
          <a:prstGeom prst="roundRect">
            <a:avLst>
              <a:gd name="adj" fmla="val 1008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pic>
        <p:nvPicPr>
          <p:cNvPr id="13" name="图片 12" descr="/data/temp/0c983ca0-12f1-11f0-9566-f2c34f6e5420.jpg0c983ca0-12f1-11f0-9566-f2c34f6e542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l="12878" r="12878"/>
          <a:stretch>
            <a:fillRect/>
          </a:stretch>
        </p:blipFill>
        <p:spPr>
          <a:xfrm>
            <a:off x="696595" y="3255010"/>
            <a:ext cx="1501775" cy="1348105"/>
          </a:xfrm>
          <a:prstGeom prst="roundRect">
            <a:avLst>
              <a:gd name="adj" fmla="val 1008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pic>
        <p:nvPicPr>
          <p:cNvPr id="29" name="图片 28" descr="/data/temp/0c983c6e-12f1-11f0-9566-f2c34f6e5420.jpg0c983c6e-12f1-11f0-9566-f2c34f6e5420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 t="14938" b="14938"/>
          <a:stretch>
            <a:fillRect/>
          </a:stretch>
        </p:blipFill>
        <p:spPr>
          <a:xfrm>
            <a:off x="696595" y="4904740"/>
            <a:ext cx="1501775" cy="1348105"/>
          </a:xfrm>
          <a:prstGeom prst="roundRect">
            <a:avLst>
              <a:gd name="adj" fmla="val 1008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4800" y="360000"/>
            <a:ext cx="5105707" cy="720000"/>
          </a:xfrm>
        </p:spPr>
        <p:txBody>
          <a:bodyPr lIns="0" tIns="0" rIns="0" bIns="0" anchor="b">
            <a:normAutofit/>
          </a:bodyPr>
          <a:lstStyle/>
          <a:p>
            <a:pPr algn="l"/>
            <a:r>
              <a:rPr lang="zh-CN" altLang="en-US" dirty="0"/>
              <a:t>启蒙文学代表作品与思想</a:t>
            </a:r>
            <a:endParaRPr lang="zh-CN" altLang="en-US" dirty="0"/>
          </a:p>
        </p:txBody>
      </p:sp>
      <p:pic>
        <p:nvPicPr>
          <p:cNvPr id="2" name="图片 1" descr="/data/temp/0c6e1011-12f1-11f0-a0ca-26731f9641c6.jpg0c6e1011-12f1-11f0-a0ca-26731f9641c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5932" r="15932"/>
          <a:stretch>
            <a:fillRect/>
          </a:stretch>
        </p:blipFill>
        <p:spPr>
          <a:xfrm>
            <a:off x="6205775" y="990575"/>
            <a:ext cx="5290980" cy="51753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32" h="8150">
                <a:moveTo>
                  <a:pt x="4232" y="780"/>
                </a:moveTo>
                <a:lnTo>
                  <a:pt x="6216" y="780"/>
                </a:lnTo>
                <a:lnTo>
                  <a:pt x="6216" y="8150"/>
                </a:lnTo>
                <a:lnTo>
                  <a:pt x="4232" y="8150"/>
                </a:lnTo>
                <a:lnTo>
                  <a:pt x="4232" y="780"/>
                </a:lnTo>
                <a:close/>
                <a:moveTo>
                  <a:pt x="0" y="780"/>
                </a:moveTo>
                <a:lnTo>
                  <a:pt x="1984" y="780"/>
                </a:lnTo>
                <a:lnTo>
                  <a:pt x="1984" y="8150"/>
                </a:lnTo>
                <a:lnTo>
                  <a:pt x="0" y="8150"/>
                </a:lnTo>
                <a:lnTo>
                  <a:pt x="0" y="780"/>
                </a:lnTo>
                <a:close/>
                <a:moveTo>
                  <a:pt x="6348" y="0"/>
                </a:moveTo>
                <a:lnTo>
                  <a:pt x="8332" y="0"/>
                </a:lnTo>
                <a:lnTo>
                  <a:pt x="8332" y="7370"/>
                </a:lnTo>
                <a:lnTo>
                  <a:pt x="6348" y="7370"/>
                </a:lnTo>
                <a:lnTo>
                  <a:pt x="6348" y="0"/>
                </a:lnTo>
                <a:close/>
                <a:moveTo>
                  <a:pt x="2116" y="0"/>
                </a:moveTo>
                <a:lnTo>
                  <a:pt x="4100" y="0"/>
                </a:lnTo>
                <a:lnTo>
                  <a:pt x="4100" y="7370"/>
                </a:lnTo>
                <a:lnTo>
                  <a:pt x="2116" y="7370"/>
                </a:lnTo>
                <a:lnTo>
                  <a:pt x="2116" y="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690692" y="1995613"/>
            <a:ext cx="3393181" cy="9519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伏尔泰的《老实人》通过虚构的旅行故事，巧妙地讽刺了当时流行的乐观主义哲学，展示了启蒙文学的讽刺艺术。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690692" y="1641243"/>
            <a:ext cx="3389370" cy="32901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伏尔泰《老实人》的讽刺艺术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690692" y="3431507"/>
            <a:ext cx="3393181" cy="9519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狄德罗主持编撰的《百科全书》通过将机械工艺与人文科学并列，颠覆了传统的知识等级观念，引发了一场知识革命。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690692" y="3066976"/>
            <a:ext cx="3389370" cy="3289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狄德罗《百科全书》的知识革命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690692" y="4867401"/>
            <a:ext cx="3393181" cy="9519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卢梭在其作品中提出"社会契约"和"人民主权"理论，这些思想为后来的法国大革命提供了重要的理论基础。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690692" y="4492710"/>
            <a:ext cx="3389370" cy="3289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卢梭的社会契约理论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启蒙思想的传播与影响</a:t>
            </a:r>
            <a:endParaRPr lang="zh-CN" altLang="en-US"/>
          </a:p>
        </p:txBody>
      </p:sp>
      <p:sp>
        <p:nvSpPr>
          <p:cNvPr id="8" name="矩形 2"/>
          <p:cNvSpPr/>
          <p:nvPr>
            <p:custDataLst>
              <p:tags r:id="rId2"/>
            </p:custDataLst>
          </p:nvPr>
        </p:nvSpPr>
        <p:spPr>
          <a:xfrm>
            <a:off x="901097" y="3690218"/>
            <a:ext cx="2880446" cy="87609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启蒙作品往往在荷兰或瑞士出版后秘密运回法国，这种策略反映了启蒙思想家与专制制度之间的激烈博弈。</a:t>
            </a:r>
            <a:endParaRPr lang="zh-CN" altLang="en-US" sz="12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3"/>
          <p:cNvSpPr/>
          <p:nvPr>
            <p:custDataLst>
              <p:tags r:id="rId3"/>
            </p:custDataLst>
          </p:nvPr>
        </p:nvSpPr>
        <p:spPr>
          <a:xfrm>
            <a:off x="901097" y="3009392"/>
            <a:ext cx="2880444" cy="5912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启蒙作品的出版与传播策略</a:t>
            </a:r>
            <a:endParaRPr lang="zh-CN" altLang="en-US" sz="17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3" name="矩形 4"/>
          <p:cNvSpPr/>
          <p:nvPr>
            <p:custDataLst>
              <p:tags r:id="rId4"/>
            </p:custDataLst>
          </p:nvPr>
        </p:nvSpPr>
        <p:spPr>
          <a:xfrm>
            <a:off x="901097" y="1811595"/>
            <a:ext cx="1325415" cy="991788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8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 dirty="0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72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6" name="图片 29" descr="/data/temp/0cf9beae-12f1-11f0-bc38-de45a0ea8599.jpg0cf9beae-12f1-11f0-bc38-de45a0ea8599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t="10411" b="10411"/>
          <a:stretch>
            <a:fillRect/>
          </a:stretch>
        </p:blipFill>
        <p:spPr>
          <a:xfrm>
            <a:off x="901097" y="4680337"/>
            <a:ext cx="2880449" cy="152000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7" name="矩形 5"/>
          <p:cNvSpPr/>
          <p:nvPr>
            <p:custDataLst>
              <p:tags r:id="rId7"/>
            </p:custDataLst>
          </p:nvPr>
        </p:nvSpPr>
        <p:spPr>
          <a:xfrm>
            <a:off x="4759324" y="3690218"/>
            <a:ext cx="2880446" cy="87609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启蒙思想家通过各种手段传播其思想，与专制制度进行博弈，启蒙文学成为这场斗争的重要战场。</a:t>
            </a:r>
            <a:endParaRPr lang="zh-CN" altLang="en-US" sz="12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6"/>
          <p:cNvSpPr/>
          <p:nvPr>
            <p:custDataLst>
              <p:tags r:id="rId8"/>
            </p:custDataLst>
          </p:nvPr>
        </p:nvSpPr>
        <p:spPr>
          <a:xfrm>
            <a:off x="4759324" y="3009392"/>
            <a:ext cx="2880444" cy="5912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启蒙思想与专制制度的博弈</a:t>
            </a:r>
            <a:endParaRPr lang="zh-CN" altLang="en-US" sz="17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0" name="矩形 9"/>
          <p:cNvSpPr/>
          <p:nvPr>
            <p:custDataLst>
              <p:tags r:id="rId9"/>
            </p:custDataLst>
          </p:nvPr>
        </p:nvSpPr>
        <p:spPr>
          <a:xfrm>
            <a:off x="4759324" y="1811595"/>
            <a:ext cx="1325415" cy="991788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8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7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1" name="图片 30" descr="/data/temp/0cf9bf6d-12f1-11f0-bc38-de45a0ea8599.jpg0cf9bf6d-12f1-11f0-bc38-de45a0ea8599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20915" r="118"/>
          <a:stretch>
            <a:fillRect/>
          </a:stretch>
        </p:blipFill>
        <p:spPr>
          <a:xfrm>
            <a:off x="4759324" y="4680337"/>
            <a:ext cx="2880449" cy="152000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22" name="矩形 10"/>
          <p:cNvSpPr/>
          <p:nvPr>
            <p:custDataLst>
              <p:tags r:id="rId12"/>
            </p:custDataLst>
          </p:nvPr>
        </p:nvSpPr>
        <p:spPr>
          <a:xfrm>
            <a:off x="8617551" y="3690218"/>
            <a:ext cx="2880446" cy="87609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启蒙文学不仅记录了时代的变革，更通过其批判性和传播策略，主动参与并推动了社会变革的进程。</a:t>
            </a:r>
            <a:endParaRPr lang="zh-CN" altLang="en-US" sz="12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矩形 11"/>
          <p:cNvSpPr/>
          <p:nvPr>
            <p:custDataLst>
              <p:tags r:id="rId13"/>
            </p:custDataLst>
          </p:nvPr>
        </p:nvSpPr>
        <p:spPr>
          <a:xfrm>
            <a:off x="8617551" y="3009392"/>
            <a:ext cx="2880443" cy="5912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启蒙文学对社会变革的推动作用</a:t>
            </a:r>
            <a:endParaRPr lang="zh-CN" altLang="en-US" sz="17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5" name="矩形 13"/>
          <p:cNvSpPr/>
          <p:nvPr>
            <p:custDataLst>
              <p:tags r:id="rId14"/>
            </p:custDataLst>
          </p:nvPr>
        </p:nvSpPr>
        <p:spPr>
          <a:xfrm>
            <a:off x="8617551" y="1811595"/>
            <a:ext cx="1325415" cy="991788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8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7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6" name="图片 31" descr="/data/temp/0cf9c0d6-12f1-11f0-bc38-de45a0ea8599.jpg@base@tag=imgScale&amp;m=1&amp;w=799&amp;h=422&amp;q=950cf9c0d6-12f1-11f0-bc38-de45a0ea8599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/>
          <a:srcRect t="10423" b="10423"/>
          <a:stretch>
            <a:fillRect/>
          </a:stretch>
        </p:blipFill>
        <p:spPr>
          <a:xfrm>
            <a:off x="8617551" y="4680337"/>
            <a:ext cx="2880449" cy="152000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cxnSp>
        <p:nvCxnSpPr>
          <p:cNvPr id="35" name="直接连接符 23"/>
          <p:cNvCxnSpPr/>
          <p:nvPr>
            <p:custDataLst>
              <p:tags r:id="rId17"/>
            </p:custDataLst>
          </p:nvPr>
        </p:nvCxnSpPr>
        <p:spPr>
          <a:xfrm>
            <a:off x="695960" y="1811595"/>
            <a:ext cx="0" cy="440754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24"/>
          <p:cNvCxnSpPr/>
          <p:nvPr>
            <p:custDataLst>
              <p:tags r:id="rId18"/>
            </p:custDataLst>
          </p:nvPr>
        </p:nvCxnSpPr>
        <p:spPr>
          <a:xfrm>
            <a:off x="4544025" y="1811595"/>
            <a:ext cx="0" cy="440754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25"/>
          <p:cNvCxnSpPr/>
          <p:nvPr>
            <p:custDataLst>
              <p:tags r:id="rId19"/>
            </p:custDataLst>
          </p:nvPr>
        </p:nvCxnSpPr>
        <p:spPr>
          <a:xfrm>
            <a:off x="8400347" y="1811595"/>
            <a:ext cx="0" cy="440754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11200" y="2641600"/>
            <a:ext cx="8743950" cy="1509379"/>
          </a:xfrm>
        </p:spPr>
        <p:txBody>
          <a:bodyPr/>
          <a:lstStyle/>
          <a:p>
            <a:r>
              <a:rPr lang="en-US" altLang="zh-CN" dirty="0"/>
              <a:t>19-20</a:t>
            </a:r>
            <a:r>
              <a:rPr dirty="0"/>
              <a:t>世纪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711200" y="646328"/>
            <a:ext cx="8743950" cy="1824574"/>
          </a:xfrm>
        </p:spPr>
        <p:txBody>
          <a:bodyPr/>
          <a:lstStyle/>
          <a:p>
            <a:r>
              <a:rPr lang="en-US" altLang="zh-CN" dirty="0"/>
              <a:t>05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76250" y="436245"/>
            <a:ext cx="8695690" cy="652780"/>
          </a:xfrm>
        </p:spPr>
        <p:txBody>
          <a:bodyPr>
            <a:noAutofit/>
          </a:bodyPr>
          <a:p>
            <a:r>
              <a:rPr lang="zh-CN" altLang="en-US" sz="3600"/>
              <a:t>19世纪法国文学的社会背景与浪漫主义</a:t>
            </a:r>
            <a:endParaRPr lang="zh-CN" altLang="en-US" sz="3600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2141746" y="1986632"/>
            <a:ext cx="9000709" cy="6426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雨果通过《悲惨世界》深刻描绘了社会底层人民的生活，反映了大革命后社会的民主思潮和对社会正义的追求。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2141111" y="1523046"/>
            <a:ext cx="9000709" cy="461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雨果与《悲惨世界》的社会意义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1241880" y="1589091"/>
            <a:ext cx="579646" cy="5796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2150002" y="3168460"/>
            <a:ext cx="9000709" cy="6426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浪漫主义文学在19世纪法国兴起，以强调个人情感、自由和对自然的崇拜为特点，雨果的作品是这一文学运动的代表。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2149366" y="2704239"/>
            <a:ext cx="9000709" cy="461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浪漫主义文学的兴起与特点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1250136" y="2770919"/>
            <a:ext cx="579646" cy="5796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240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2141111" y="4359179"/>
            <a:ext cx="9000709" cy="6426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七月革命激发了文学家们的政治热情，许多作品开始反映对民主和自由的向往，雨果的《悲惨世界》即是在这样的背景下诞生。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9"/>
            </p:custDataLst>
          </p:nvPr>
        </p:nvSpPr>
        <p:spPr>
          <a:xfrm>
            <a:off x="2140476" y="3895592"/>
            <a:ext cx="9000709" cy="461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七月革命对文学创作的影响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0"/>
            </p:custDataLst>
          </p:nvPr>
        </p:nvSpPr>
        <p:spPr>
          <a:xfrm>
            <a:off x="1241245" y="3961638"/>
            <a:ext cx="579646" cy="5796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240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1"/>
            </p:custDataLst>
          </p:nvPr>
        </p:nvSpPr>
        <p:spPr>
          <a:xfrm>
            <a:off x="2150002" y="5511795"/>
            <a:ext cx="9000709" cy="6426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文学作品中民主思潮的体现，不仅表现在对社会不公的揭露，也体现在对个体价值和尊严的肯定，雨果的创作是这一思潮的典型代表。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2"/>
            </p:custDataLst>
          </p:nvPr>
        </p:nvSpPr>
        <p:spPr>
          <a:xfrm>
            <a:off x="2149366" y="5047573"/>
            <a:ext cx="9000709" cy="461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民主思潮在文学中的体现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3"/>
            </p:custDataLst>
          </p:nvPr>
        </p:nvSpPr>
        <p:spPr>
          <a:xfrm>
            <a:off x="1250136" y="5114253"/>
            <a:ext cx="579646" cy="5796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04</a:t>
            </a:r>
            <a:endParaRPr lang="zh-CN" altLang="en-US" sz="240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608151" y="3120751"/>
            <a:ext cx="2167685" cy="4821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</a:rPr>
              <a:t>巴尔扎克与《人间喜剧》的现实主义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08151" y="3675803"/>
            <a:ext cx="2167684" cy="15629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巴尔扎克通过《人间喜剧》构建了一个庞大的文学世界，细致地描绘了资本主义兴起过程中的社会万象，体现了现实主义文学的精髓。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6" name="图片 1" descr="/data/temp/0223bc4f-12f2-11f0-b4d6-0ecd9c817b1d.jpg0223bc4f-12f2-11f0-b4d6-0ecd9c817b1d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582" r="1582"/>
          <a:stretch>
            <a:fillRect/>
          </a:stretch>
        </p:blipFill>
        <p:spPr>
          <a:xfrm>
            <a:off x="829791" y="318180"/>
            <a:ext cx="1712789" cy="26609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7" name="椭圆 16"/>
          <p:cNvSpPr/>
          <p:nvPr>
            <p:custDataLst>
              <p:tags r:id="rId5"/>
            </p:custDataLst>
          </p:nvPr>
        </p:nvSpPr>
        <p:spPr>
          <a:xfrm>
            <a:off x="543374" y="974209"/>
            <a:ext cx="584071" cy="584071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1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8" name="图片 2" descr="/data/temp/0223bc5f-12f2-11f0-b4d6-0ecd9c817b1d.jpg0223bc5f-12f2-11f0-b4d6-0ecd9c817b1d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13235" r="12573" b="14059"/>
          <a:stretch>
            <a:fillRect/>
          </a:stretch>
        </p:blipFill>
        <p:spPr>
          <a:xfrm>
            <a:off x="3462163" y="321990"/>
            <a:ext cx="1712789" cy="26609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9" name="椭圆 18"/>
          <p:cNvSpPr/>
          <p:nvPr>
            <p:custDataLst>
              <p:tags r:id="rId8"/>
            </p:custDataLst>
          </p:nvPr>
        </p:nvSpPr>
        <p:spPr>
          <a:xfrm>
            <a:off x="3141452" y="964048"/>
            <a:ext cx="584071" cy="584071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1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3246874" y="3116305"/>
            <a:ext cx="2167685" cy="4821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左拉的自然主义文学及其特点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0"/>
            </p:custDataLst>
          </p:nvPr>
        </p:nvSpPr>
        <p:spPr>
          <a:xfrm>
            <a:off x="3246874" y="3681519"/>
            <a:ext cx="2167683" cy="15629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左拉的自然主义文学作品，如《萌芽》，以科学实验般的精确性分析社会环境对人物命运的影响，展现了自然主义的文学特色。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27" name="图片 3" descr="/data/temp/0223bc81-12f2-11f0-b4d6-0ecd9c817b1d.jpg0223bc81-12f2-11f0-b4d6-0ecd9c817b1d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4460" t="4529" r="1931" b="7529"/>
          <a:stretch>
            <a:fillRect/>
          </a:stretch>
        </p:blipFill>
        <p:spPr>
          <a:xfrm>
            <a:off x="6095805" y="321990"/>
            <a:ext cx="1712789" cy="26609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28" name="椭圆 27"/>
          <p:cNvSpPr/>
          <p:nvPr>
            <p:custDataLst>
              <p:tags r:id="rId13"/>
            </p:custDataLst>
          </p:nvPr>
        </p:nvSpPr>
        <p:spPr>
          <a:xfrm>
            <a:off x="5779539" y="964048"/>
            <a:ext cx="584071" cy="584071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1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矩形 28"/>
          <p:cNvSpPr/>
          <p:nvPr>
            <p:custDataLst>
              <p:tags r:id="rId14"/>
            </p:custDataLst>
          </p:nvPr>
        </p:nvSpPr>
        <p:spPr>
          <a:xfrm>
            <a:off x="5864004" y="3116305"/>
            <a:ext cx="2167685" cy="4821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资本主义兴起对文学的影响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0" name="矩形 29"/>
          <p:cNvSpPr/>
          <p:nvPr>
            <p:custDataLst>
              <p:tags r:id="rId15"/>
            </p:custDataLst>
          </p:nvPr>
        </p:nvSpPr>
        <p:spPr>
          <a:xfrm>
            <a:off x="5857018" y="3681519"/>
            <a:ext cx="2174673" cy="15629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资本主义的兴起带来了社会结构和人际关系的深刻变化，这些变化在巴尔扎克和左拉的作品中得到了生动的体现和批判。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31" name="图片 4" descr="/data/temp/0223bd3e-12f2-11f0-b4d6-0ecd9c817b1d.jpg@base@tag=imgScale&amp;m=1&amp;w=475&amp;h=738&amp;q=950223bd3e-12f2-11f0-b4d6-0ecd9c817b1d"/>
          <p:cNvPicPr>
            <a:picLocks noChangeAspect="1"/>
          </p:cNvPicPr>
          <p:nvPr>
            <p:custDataLst>
              <p:tags r:id="rId16"/>
            </p:custDataLst>
          </p:nvPr>
        </p:nvPicPr>
        <p:blipFill rotWithShape="1">
          <a:blip r:embed="rId17"/>
          <a:srcRect l="2011" r="8958"/>
          <a:stretch>
            <a:fillRect/>
          </a:stretch>
        </p:blipFill>
        <p:spPr>
          <a:xfrm>
            <a:off x="8656413" y="318180"/>
            <a:ext cx="1712789" cy="26609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32" name="椭圆 31"/>
          <p:cNvSpPr/>
          <p:nvPr>
            <p:custDataLst>
              <p:tags r:id="rId18"/>
            </p:custDataLst>
          </p:nvPr>
        </p:nvSpPr>
        <p:spPr>
          <a:xfrm>
            <a:off x="8396669" y="974209"/>
            <a:ext cx="584071" cy="584071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04</a:t>
            </a:r>
            <a:endParaRPr lang="zh-CN" altLang="en-US" sz="1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3" name="矩形 32"/>
          <p:cNvSpPr/>
          <p:nvPr>
            <p:custDataLst>
              <p:tags r:id="rId19"/>
            </p:custDataLst>
          </p:nvPr>
        </p:nvSpPr>
        <p:spPr>
          <a:xfrm>
            <a:off x="8438584" y="3120751"/>
            <a:ext cx="2167685" cy="4821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</a:rPr>
              <a:t>社会变迁在文学作品中的反映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4" name="矩形 33"/>
          <p:cNvSpPr/>
          <p:nvPr>
            <p:custDataLst>
              <p:tags r:id="rId20"/>
            </p:custDataLst>
          </p:nvPr>
        </p:nvSpPr>
        <p:spPr>
          <a:xfrm>
            <a:off x="8438584" y="3677074"/>
            <a:ext cx="2167683" cy="15629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从巴尔扎克的《人间喜剧》到左拉的自然主义作品，法国文学记录了资本主义兴起带来的社会变迁，反映了社会现实的复杂性。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普鲁斯特《追忆似水年华》的时间哲学</a:t>
            </a:r>
            <a:endParaRPr lang="en-US" altLang="zh-CN"/>
          </a:p>
          <a:p>
            <a:pPr lvl="1"/>
            <a:r>
              <a:rPr lang="zh-CN" altLang="zh-CN"/>
              <a:t>普鲁斯特在《追忆似水年华》中对时间的流逝和记忆的重构进行了哲学探索，展现了现代文学对内心世界的深入挖掘。</a:t>
            </a:r>
            <a:endParaRPr lang="en-US" altLang="zh-CN"/>
          </a:p>
          <a:p>
            <a:r>
              <a:rPr lang="zh-CN" altLang="zh-CN"/>
              <a:t>加缪《局外人》的存在主义主题</a:t>
            </a:r>
            <a:endParaRPr lang="en-US" altLang="zh-CN"/>
          </a:p>
          <a:p>
            <a:pPr lvl="1"/>
            <a:r>
              <a:rPr lang="zh-CN" altLang="zh-CN"/>
              <a:t>加缪在《局外人》中探讨了存在主义的核心主题，如荒诞和自由意志，反映了战后法国社会的普遍精神状态。</a:t>
            </a:r>
            <a:endParaRPr lang="en-US" altLang="zh-CN"/>
          </a:p>
          <a:p>
            <a:r>
              <a:rPr lang="zh-CN" altLang="zh-CN"/>
              <a:t>新小说派对传统叙事的颠覆</a:t>
            </a:r>
            <a:endParaRPr lang="en-US" altLang="zh-CN"/>
          </a:p>
          <a:p>
            <a:pPr lvl="1"/>
            <a:r>
              <a:rPr lang="zh-CN" altLang="zh-CN"/>
              <a:t>新小说派作家如罗布</a:t>
            </a:r>
            <a:r>
              <a:rPr lang="en-US" altLang="zh-CN"/>
              <a:t>-</a:t>
            </a:r>
            <a:r>
              <a:rPr lang="zh-CN" altLang="en-US"/>
              <a:t>格里耶通过其作品颠覆了传统叙事手法，反映了现代文学对形式和内容的创新追求。</a:t>
            </a:r>
            <a:endParaRPr lang="en-US" altLang="zh-CN"/>
          </a:p>
          <a:p>
            <a:r>
              <a:rPr lang="zh-CN" altLang="zh-CN"/>
              <a:t>现代文学对精神困境的反映</a:t>
            </a:r>
            <a:endParaRPr lang="en-US" altLang="zh-CN"/>
          </a:p>
          <a:p>
            <a:pPr lvl="1"/>
            <a:r>
              <a:rPr lang="en-US" altLang="zh-CN"/>
              <a:t>20</a:t>
            </a:r>
            <a:r>
              <a:rPr lang="zh-CN" altLang="en-US"/>
              <a:t>世纪的法国文学深刻反映了现代人在面对复杂世界时的精神困境，无论是普鲁斯特的时间哲学，还是加缪的存在主义，都体现了这一点。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en-US" altLang="en-US"/>
              <a:t>20</a:t>
            </a:r>
            <a:r>
              <a:rPr lang="zh-CN" altLang="en-US"/>
              <a:t>世纪法国文学的现代性探索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23" name="序号"/>
          <p:cNvSpPr txBox="1"/>
          <p:nvPr>
            <p:custDataLst>
              <p:tags r:id="rId2"/>
            </p:custDataLst>
          </p:nvPr>
        </p:nvSpPr>
        <p:spPr>
          <a:xfrm>
            <a:off x="1520508" y="2764154"/>
            <a:ext cx="999490" cy="657225"/>
          </a:xfrm>
          <a:prstGeom prst="rect">
            <a:avLst/>
          </a:prstGeom>
        </p:spPr>
        <p:txBody>
          <a:bodyPr vert="horz" wrap="none" bIns="36000" rtlCol="0" anchor="ctr" anchorCtr="0">
            <a:normAutofit fontScale="97500" lnSpcReduction="20000"/>
          </a:bodyPr>
          <a:lstStyle>
            <a:defPPr>
              <a:defRPr lang="zh-CN"/>
            </a:defPPr>
            <a:lvl1pPr algn="r">
              <a:lnSpc>
                <a:spcPct val="92000"/>
              </a:lnSpc>
              <a:defRPr sz="4300">
                <a:solidFill>
                  <a:schemeClr val="lt1"/>
                </a:solidFill>
                <a:latin typeface="Arial" panose="020B0604020202020204" pitchFamily="34" charset="0"/>
                <a:ea typeface="汉仪雅酷黑 45W" panose="020B0404020202020204" charset="-122"/>
                <a:cs typeface="汉仪雅酷黑 45W" panose="020B0404020202020204" charset="-122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01</a:t>
            </a:r>
            <a:endParaRPr lang="en-US" dirty="0">
              <a:solidFill>
                <a:schemeClr val="lt1">
                  <a:lumMod val="100000"/>
                </a:schemeClr>
              </a:solidFill>
              <a:latin typeface="+mj-lt"/>
            </a:endParaRPr>
          </a:p>
        </p:txBody>
      </p:sp>
      <p:sp>
        <p:nvSpPr>
          <p:cNvPr id="24" name="项标题"/>
          <p:cNvSpPr txBox="1"/>
          <p:nvPr>
            <p:custDataLst>
              <p:tags r:id="rId3"/>
            </p:custDataLst>
          </p:nvPr>
        </p:nvSpPr>
        <p:spPr>
          <a:xfrm>
            <a:off x="2570798" y="2764154"/>
            <a:ext cx="3801110" cy="6572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rPr>
              <a:t>中世纪文学</a:t>
            </a:r>
            <a:endParaRPr lang="zh-CN" altLang="en-US" sz="2400" b="1" dirty="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序号"/>
          <p:cNvSpPr txBox="1"/>
          <p:nvPr>
            <p:custDataLst>
              <p:tags r:id="rId4"/>
            </p:custDataLst>
          </p:nvPr>
        </p:nvSpPr>
        <p:spPr>
          <a:xfrm>
            <a:off x="6371908" y="2764154"/>
            <a:ext cx="999490" cy="657225"/>
          </a:xfrm>
          <a:prstGeom prst="rect">
            <a:avLst/>
          </a:prstGeom>
        </p:spPr>
        <p:txBody>
          <a:bodyPr vert="horz" wrap="none" bIns="36000" rtlCol="0" anchor="ctr" anchorCtr="0">
            <a:normAutofit fontScale="97500" lnSpcReduction="20000"/>
          </a:bodyPr>
          <a:lstStyle>
            <a:defPPr>
              <a:defRPr lang="zh-CN"/>
            </a:defPPr>
            <a:lvl1pPr algn="r">
              <a:lnSpc>
                <a:spcPct val="92000"/>
              </a:lnSpc>
              <a:defRPr sz="4300">
                <a:solidFill>
                  <a:schemeClr val="lt1"/>
                </a:solidFill>
                <a:latin typeface="Arial" panose="020B0604020202020204" pitchFamily="34" charset="0"/>
                <a:ea typeface="汉仪雅酷黑 45W" panose="020B0404020202020204" charset="-122"/>
                <a:cs typeface="汉仪雅酷黑 45W" panose="020B0404020202020204" charset="-122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02</a:t>
            </a:r>
            <a:endParaRPr lang="en-US" dirty="0">
              <a:solidFill>
                <a:schemeClr val="lt1">
                  <a:lumMod val="100000"/>
                </a:schemeClr>
              </a:solidFill>
              <a:latin typeface="+mj-lt"/>
            </a:endParaRPr>
          </a:p>
        </p:txBody>
      </p:sp>
      <p:sp>
        <p:nvSpPr>
          <p:cNvPr id="22" name="项标题"/>
          <p:cNvSpPr txBox="1"/>
          <p:nvPr>
            <p:custDataLst>
              <p:tags r:id="rId5"/>
            </p:custDataLst>
          </p:nvPr>
        </p:nvSpPr>
        <p:spPr>
          <a:xfrm>
            <a:off x="7422198" y="2764154"/>
            <a:ext cx="3801110" cy="6572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rPr>
              <a:t>文艺复兴文学</a:t>
            </a:r>
            <a:endParaRPr lang="zh-CN" altLang="en-US" sz="2400" b="1" dirty="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序号"/>
          <p:cNvSpPr txBox="1"/>
          <p:nvPr>
            <p:custDataLst>
              <p:tags r:id="rId6"/>
            </p:custDataLst>
          </p:nvPr>
        </p:nvSpPr>
        <p:spPr>
          <a:xfrm>
            <a:off x="1520508" y="3786506"/>
            <a:ext cx="999490" cy="657225"/>
          </a:xfrm>
          <a:prstGeom prst="rect">
            <a:avLst/>
          </a:prstGeom>
        </p:spPr>
        <p:txBody>
          <a:bodyPr vert="horz" wrap="none" bIns="36000" rtlCol="0" anchor="ctr" anchorCtr="0">
            <a:normAutofit fontScale="97500" lnSpcReduction="20000"/>
          </a:bodyPr>
          <a:lstStyle>
            <a:defPPr>
              <a:defRPr lang="zh-CN"/>
            </a:defPPr>
            <a:lvl1pPr algn="r">
              <a:lnSpc>
                <a:spcPct val="92000"/>
              </a:lnSpc>
              <a:defRPr sz="4300">
                <a:solidFill>
                  <a:schemeClr val="lt1"/>
                </a:solidFill>
                <a:latin typeface="Arial" panose="020B0604020202020204" pitchFamily="34" charset="0"/>
                <a:ea typeface="汉仪雅酷黑 45W" panose="020B0404020202020204" charset="-122"/>
                <a:cs typeface="汉仪雅酷黑 45W" panose="020B0404020202020204" charset="-122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03</a:t>
            </a:r>
            <a:endParaRPr lang="en-US" dirty="0">
              <a:solidFill>
                <a:schemeClr val="lt1">
                  <a:lumMod val="100000"/>
                </a:schemeClr>
              </a:solidFill>
              <a:latin typeface="+mj-lt"/>
            </a:endParaRPr>
          </a:p>
        </p:txBody>
      </p:sp>
      <p:sp>
        <p:nvSpPr>
          <p:cNvPr id="31" name="项标题"/>
          <p:cNvSpPr txBox="1"/>
          <p:nvPr>
            <p:custDataLst>
              <p:tags r:id="rId7"/>
            </p:custDataLst>
          </p:nvPr>
        </p:nvSpPr>
        <p:spPr>
          <a:xfrm>
            <a:off x="2570798" y="3786506"/>
            <a:ext cx="3801110" cy="6572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rPr>
              <a:t>古典主义文学</a:t>
            </a:r>
            <a:endParaRPr lang="zh-CN" altLang="en-US" sz="2400" b="1" dirty="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序号"/>
          <p:cNvSpPr txBox="1"/>
          <p:nvPr>
            <p:custDataLst>
              <p:tags r:id="rId8"/>
            </p:custDataLst>
          </p:nvPr>
        </p:nvSpPr>
        <p:spPr>
          <a:xfrm>
            <a:off x="6371908" y="3786506"/>
            <a:ext cx="999490" cy="657225"/>
          </a:xfrm>
          <a:prstGeom prst="rect">
            <a:avLst/>
          </a:prstGeom>
        </p:spPr>
        <p:txBody>
          <a:bodyPr vert="horz" wrap="none" bIns="36000" rtlCol="0" anchor="ctr" anchorCtr="0">
            <a:normAutofit fontScale="97500" lnSpcReduction="20000"/>
          </a:bodyPr>
          <a:lstStyle>
            <a:defPPr>
              <a:defRPr lang="zh-CN"/>
            </a:defPPr>
            <a:lvl1pPr algn="r">
              <a:lnSpc>
                <a:spcPct val="92000"/>
              </a:lnSpc>
              <a:defRPr sz="4300">
                <a:solidFill>
                  <a:schemeClr val="lt1"/>
                </a:solidFill>
                <a:latin typeface="Arial" panose="020B0604020202020204" pitchFamily="34" charset="0"/>
                <a:ea typeface="汉仪雅酷黑 45W" panose="020B0404020202020204" charset="-122"/>
                <a:cs typeface="汉仪雅酷黑 45W" panose="020B0404020202020204" charset="-122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04</a:t>
            </a:r>
            <a:endParaRPr lang="en-US" dirty="0">
              <a:solidFill>
                <a:schemeClr val="lt1">
                  <a:lumMod val="100000"/>
                </a:schemeClr>
              </a:solidFill>
              <a:latin typeface="+mj-lt"/>
            </a:endParaRPr>
          </a:p>
        </p:txBody>
      </p:sp>
      <p:sp>
        <p:nvSpPr>
          <p:cNvPr id="29" name="项标题"/>
          <p:cNvSpPr txBox="1"/>
          <p:nvPr>
            <p:custDataLst>
              <p:tags r:id="rId9"/>
            </p:custDataLst>
          </p:nvPr>
        </p:nvSpPr>
        <p:spPr>
          <a:xfrm>
            <a:off x="7422198" y="3786506"/>
            <a:ext cx="3801110" cy="6572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rPr>
              <a:t>启蒙运动文学</a:t>
            </a:r>
            <a:endParaRPr lang="zh-CN" altLang="en-US" sz="2400" b="1" dirty="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序号"/>
          <p:cNvSpPr txBox="1"/>
          <p:nvPr>
            <p:custDataLst>
              <p:tags r:id="rId10"/>
            </p:custDataLst>
          </p:nvPr>
        </p:nvSpPr>
        <p:spPr>
          <a:xfrm>
            <a:off x="1520508" y="4808852"/>
            <a:ext cx="999490" cy="657225"/>
          </a:xfrm>
          <a:prstGeom prst="rect">
            <a:avLst/>
          </a:prstGeom>
        </p:spPr>
        <p:txBody>
          <a:bodyPr vert="horz" wrap="none" bIns="36000" rtlCol="0" anchor="ctr" anchorCtr="0">
            <a:normAutofit fontScale="97500" lnSpcReduction="20000"/>
          </a:bodyPr>
          <a:lstStyle>
            <a:defPPr>
              <a:defRPr lang="zh-CN"/>
            </a:defPPr>
            <a:lvl1pPr algn="r">
              <a:lnSpc>
                <a:spcPct val="92000"/>
              </a:lnSpc>
              <a:defRPr sz="4300">
                <a:solidFill>
                  <a:schemeClr val="lt1"/>
                </a:solidFill>
                <a:latin typeface="Arial" panose="020B0604020202020204" pitchFamily="34" charset="0"/>
                <a:ea typeface="汉仪雅酷黑 45W" panose="020B0404020202020204" charset="-122"/>
                <a:cs typeface="汉仪雅酷黑 45W" panose="020B0404020202020204" charset="-122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05</a:t>
            </a:r>
            <a:endParaRPr lang="en-US" dirty="0">
              <a:solidFill>
                <a:schemeClr val="lt1">
                  <a:lumMod val="100000"/>
                </a:schemeClr>
              </a:solidFill>
              <a:latin typeface="+mj-lt"/>
            </a:endParaRPr>
          </a:p>
        </p:txBody>
      </p:sp>
      <p:sp>
        <p:nvSpPr>
          <p:cNvPr id="3" name="项标题"/>
          <p:cNvSpPr txBox="1"/>
          <p:nvPr>
            <p:custDataLst>
              <p:tags r:id="rId11"/>
            </p:custDataLst>
          </p:nvPr>
        </p:nvSpPr>
        <p:spPr>
          <a:xfrm>
            <a:off x="2519998" y="4808852"/>
            <a:ext cx="3801110" cy="6572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rPr>
              <a:t>19-20</a:t>
            </a:r>
            <a:r>
              <a:rPr lang="zh-CN" altLang="en-US" sz="2400" b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rPr>
              <a:t>世纪</a:t>
            </a:r>
            <a:endParaRPr lang="zh-CN" altLang="en-US" sz="2400" b="1" dirty="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序号"/>
          <p:cNvSpPr txBox="1"/>
          <p:nvPr>
            <p:custDataLst>
              <p:tags r:id="rId12"/>
            </p:custDataLst>
          </p:nvPr>
        </p:nvSpPr>
        <p:spPr>
          <a:xfrm>
            <a:off x="6406833" y="4741542"/>
            <a:ext cx="999490" cy="657225"/>
          </a:xfrm>
          <a:prstGeom prst="rect">
            <a:avLst/>
          </a:prstGeom>
        </p:spPr>
        <p:txBody>
          <a:bodyPr vert="horz" wrap="none" bIns="36000" rtlCol="0" anchor="ctr" anchorCtr="0">
            <a:normAutofit fontScale="97500" lnSpcReduction="20000"/>
          </a:bodyPr>
          <a:lstStyle>
            <a:defPPr>
              <a:defRPr lang="zh-CN"/>
            </a:defPPr>
            <a:lvl1pPr algn="r">
              <a:lnSpc>
                <a:spcPct val="92000"/>
              </a:lnSpc>
              <a:defRPr sz="4300">
                <a:solidFill>
                  <a:schemeClr val="lt1"/>
                </a:solidFill>
                <a:latin typeface="Arial" panose="020B0604020202020204" pitchFamily="34" charset="0"/>
                <a:ea typeface="汉仪雅酷黑 45W" panose="020B0404020202020204" charset="-122"/>
                <a:cs typeface="汉仪雅酷黑 45W" panose="020B0404020202020204" charset="-122"/>
              </a:defRPr>
            </a:lvl1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06</a:t>
            </a:r>
            <a:endParaRPr lang="en-US" dirty="0">
              <a:solidFill>
                <a:schemeClr val="lt1">
                  <a:lumMod val="100000"/>
                </a:schemeClr>
              </a:solidFill>
              <a:latin typeface="+mj-lt"/>
            </a:endParaRPr>
          </a:p>
        </p:txBody>
      </p:sp>
      <p:sp>
        <p:nvSpPr>
          <p:cNvPr id="8" name="项标题"/>
          <p:cNvSpPr txBox="1"/>
          <p:nvPr>
            <p:custDataLst>
              <p:tags r:id="rId13"/>
            </p:custDataLst>
          </p:nvPr>
        </p:nvSpPr>
        <p:spPr>
          <a:xfrm>
            <a:off x="7428865" y="4808855"/>
            <a:ext cx="3794760" cy="6572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rPr>
              <a:t>总结</a:t>
            </a:r>
            <a:endParaRPr lang="zh-CN" altLang="en-US" sz="2400" b="1" dirty="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法国文学对现代艺术与思想的贡献</a:t>
            </a:r>
            <a:endParaRPr lang="zh-CN" altLang="en-US"/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697865" y="1598974"/>
            <a:ext cx="5260959" cy="2158619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65000">
                <a:schemeClr val="accent1">
                  <a:lumMod val="60000"/>
                  <a:lumOff val="40000"/>
                  <a:alpha val="2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5" name="图片 4" descr="/data/temp/02519c97-12f2-11f0-83c9-02212a34df87.jpg02519c97-12f2-11f0-83c9-02212a34df87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2211" r="2211"/>
          <a:stretch>
            <a:fillRect/>
          </a:stretch>
        </p:blipFill>
        <p:spPr>
          <a:xfrm>
            <a:off x="699135" y="1598974"/>
            <a:ext cx="1377477" cy="2158619"/>
          </a:xfrm>
          <a:prstGeom prst="roundRect">
            <a:avLst>
              <a:gd name="adj" fmla="val 11894"/>
            </a:avLst>
          </a:prstGeom>
          <a:solidFill>
            <a:schemeClr val="accent1"/>
          </a:solidFill>
          <a:ln w="9525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1">
                <a:lumMod val="75000"/>
                <a:alpha val="12000"/>
              </a:schemeClr>
            </a:outerShdw>
          </a:effectLst>
        </p:spPr>
      </p:pic>
      <p:sp>
        <p:nvSpPr>
          <p:cNvPr id="7" name="正文"/>
          <p:cNvSpPr txBox="1"/>
          <p:nvPr>
            <p:custDataLst>
              <p:tags r:id="rId5"/>
            </p:custDataLst>
          </p:nvPr>
        </p:nvSpPr>
        <p:spPr>
          <a:xfrm>
            <a:off x="2404311" y="2380751"/>
            <a:ext cx="3322076" cy="12322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l" fontAlgn="auto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法国文学通过各种实验性的创作手法，如新小说派的叙事颠覆，拓展了艺术的边界，为现代艺术的发展做出了贡献。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2404311" y="1758378"/>
            <a:ext cx="3321441" cy="4064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文学实验对艺术边界的拓展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7"/>
            </p:custDataLst>
          </p:nvPr>
        </p:nvCxnSpPr>
        <p:spPr>
          <a:xfrm>
            <a:off x="2411932" y="2272788"/>
            <a:ext cx="315632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  <a:tileRect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>
            <p:custDataLst>
              <p:tags r:id="rId8"/>
            </p:custDataLst>
          </p:nvPr>
        </p:nvSpPr>
        <p:spPr>
          <a:xfrm>
            <a:off x="6233176" y="1598974"/>
            <a:ext cx="5260959" cy="2158619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65000">
                <a:schemeClr val="accent1">
                  <a:lumMod val="60000"/>
                  <a:lumOff val="40000"/>
                  <a:alpha val="2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3" name="图片 12" descr="/data/temp/02519d70-12f2-11f0-83c9-02212a34df87.jpg02519d70-12f2-11f0-83c9-02212a34df87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 l="2518" t="647" r="17787" b="16118"/>
          <a:stretch>
            <a:fillRect/>
          </a:stretch>
        </p:blipFill>
        <p:spPr>
          <a:xfrm>
            <a:off x="6234446" y="1598974"/>
            <a:ext cx="1377477" cy="2158619"/>
          </a:xfrm>
          <a:prstGeom prst="roundRect">
            <a:avLst>
              <a:gd name="adj" fmla="val 11894"/>
            </a:avLst>
          </a:prstGeom>
          <a:solidFill>
            <a:schemeClr val="accent1"/>
          </a:solidFill>
          <a:ln w="9525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1">
                <a:lumMod val="75000"/>
                <a:alpha val="12000"/>
              </a:schemeClr>
            </a:outerShdw>
          </a:effectLst>
        </p:spPr>
      </p:pic>
      <p:sp>
        <p:nvSpPr>
          <p:cNvPr id="14" name="正文"/>
          <p:cNvSpPr txBox="1"/>
          <p:nvPr>
            <p:custDataLst>
              <p:tags r:id="rId11"/>
            </p:custDataLst>
          </p:nvPr>
        </p:nvSpPr>
        <p:spPr>
          <a:xfrm>
            <a:off x="7939622" y="2380751"/>
            <a:ext cx="3322076" cy="12322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l" fontAlgn="auto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法国文学作品提供了理解现代性的独特视角，从浪漫主义到现实主义，再到现代主义，每一流派都对现代生活有着深刻的洞察。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2"/>
            </p:custDataLst>
          </p:nvPr>
        </p:nvSpPr>
        <p:spPr>
          <a:xfrm>
            <a:off x="7939622" y="1758378"/>
            <a:ext cx="3321441" cy="4064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现代性在文学中的独特视角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13"/>
            </p:custDataLst>
          </p:nvPr>
        </p:nvCxnSpPr>
        <p:spPr>
          <a:xfrm>
            <a:off x="7947243" y="2272788"/>
            <a:ext cx="315632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  <a:tileRect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>
            <p:custDataLst>
              <p:tags r:id="rId14"/>
            </p:custDataLst>
          </p:nvPr>
        </p:nvSpPr>
        <p:spPr>
          <a:xfrm>
            <a:off x="696595" y="4095452"/>
            <a:ext cx="5260959" cy="2158619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65000">
                <a:schemeClr val="accent1">
                  <a:lumMod val="60000"/>
                  <a:lumOff val="40000"/>
                  <a:alpha val="2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9" name="图片 18" descr="/data/temp/02519ccf-12f2-11f0-83c9-02212a34df87.jpg02519ccf-12f2-11f0-83c9-02212a34df87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/>
          <a:srcRect l="15634" t="1941" r="15398" b="17000"/>
          <a:stretch>
            <a:fillRect/>
          </a:stretch>
        </p:blipFill>
        <p:spPr>
          <a:xfrm>
            <a:off x="697865" y="4095452"/>
            <a:ext cx="1377477" cy="2158619"/>
          </a:xfrm>
          <a:prstGeom prst="roundRect">
            <a:avLst>
              <a:gd name="adj" fmla="val 11894"/>
            </a:avLst>
          </a:prstGeom>
          <a:solidFill>
            <a:schemeClr val="accent1"/>
          </a:solidFill>
          <a:ln w="9525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1">
                <a:lumMod val="75000"/>
                <a:alpha val="12000"/>
              </a:schemeClr>
            </a:outerShdw>
          </a:effectLst>
        </p:spPr>
      </p:pic>
      <p:sp>
        <p:nvSpPr>
          <p:cNvPr id="20" name="正文"/>
          <p:cNvSpPr txBox="1"/>
          <p:nvPr>
            <p:custDataLst>
              <p:tags r:id="rId17"/>
            </p:custDataLst>
          </p:nvPr>
        </p:nvSpPr>
        <p:spPr>
          <a:xfrm>
            <a:off x="2403041" y="4877229"/>
            <a:ext cx="3322076" cy="12322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l" fontAlgn="auto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法国文学不仅在本国产生了深远的影响，也对世界文学的发展产生了重要影响，其文学作品和理论被广泛翻译和研究。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8"/>
            </p:custDataLst>
          </p:nvPr>
        </p:nvSpPr>
        <p:spPr>
          <a:xfrm>
            <a:off x="2403041" y="4254856"/>
            <a:ext cx="3321441" cy="4064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法国文学对世界文学的影响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19"/>
            </p:custDataLst>
          </p:nvPr>
        </p:nvCxnSpPr>
        <p:spPr>
          <a:xfrm>
            <a:off x="2410662" y="4769267"/>
            <a:ext cx="315632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  <a:tileRect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>
            <p:custDataLst>
              <p:tags r:id="rId20"/>
            </p:custDataLst>
          </p:nvPr>
        </p:nvSpPr>
        <p:spPr>
          <a:xfrm>
            <a:off x="6231906" y="4095452"/>
            <a:ext cx="5260959" cy="2158619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65000">
                <a:schemeClr val="accent1">
                  <a:lumMod val="60000"/>
                  <a:lumOff val="40000"/>
                  <a:alpha val="2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24" name="图片 23" descr="/data/temp/02519dd9-12f2-11f0-83c9-02212a34df87.jpg02519dd9-12f2-11f0-83c9-02212a34df87"/>
          <p:cNvPicPr>
            <a:picLocks noChangeAspect="1"/>
          </p:cNvPicPr>
          <p:nvPr>
            <p:custDataLst>
              <p:tags r:id="rId21"/>
            </p:custDataLst>
          </p:nvPr>
        </p:nvPicPr>
        <p:blipFill rotWithShape="1">
          <a:blip r:embed="rId22"/>
          <a:srcRect l="18863" r="18863"/>
          <a:stretch>
            <a:fillRect/>
          </a:stretch>
        </p:blipFill>
        <p:spPr>
          <a:xfrm>
            <a:off x="6233176" y="4095452"/>
            <a:ext cx="1377477" cy="2158619"/>
          </a:xfrm>
          <a:prstGeom prst="roundRect">
            <a:avLst>
              <a:gd name="adj" fmla="val 11894"/>
            </a:avLst>
          </a:prstGeom>
          <a:solidFill>
            <a:schemeClr val="accent1"/>
          </a:solidFill>
          <a:ln w="9525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1">
                <a:lumMod val="75000"/>
                <a:alpha val="12000"/>
              </a:schemeClr>
            </a:outerShdw>
          </a:effectLst>
        </p:spPr>
      </p:pic>
      <p:sp>
        <p:nvSpPr>
          <p:cNvPr id="25" name="正文"/>
          <p:cNvSpPr txBox="1"/>
          <p:nvPr>
            <p:custDataLst>
              <p:tags r:id="rId23"/>
            </p:custDataLst>
          </p:nvPr>
        </p:nvSpPr>
        <p:spPr>
          <a:xfrm>
            <a:off x="7938352" y="4877229"/>
            <a:ext cx="3322076" cy="12322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l" fontAlgn="auto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法国文学与社会思潮之间存在着密切的互动关系，文学作品不仅反映了社会变迁，也影响和塑造了公众意识和社会观念。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7" name="矩形 26"/>
          <p:cNvSpPr/>
          <p:nvPr>
            <p:custDataLst>
              <p:tags r:id="rId24"/>
            </p:custDataLst>
          </p:nvPr>
        </p:nvSpPr>
        <p:spPr>
          <a:xfrm>
            <a:off x="7938352" y="4254856"/>
            <a:ext cx="3321441" cy="4064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文学与社会思潮的互动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29" name="直接连接符 28"/>
          <p:cNvCxnSpPr/>
          <p:nvPr>
            <p:custDataLst>
              <p:tags r:id="rId25"/>
            </p:custDataLst>
          </p:nvPr>
        </p:nvCxnSpPr>
        <p:spPr>
          <a:xfrm>
            <a:off x="7945973" y="4769267"/>
            <a:ext cx="315632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  <a:tileRect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11200" y="2641600"/>
            <a:ext cx="8743950" cy="1509379"/>
          </a:xfrm>
        </p:spPr>
        <p:txBody>
          <a:bodyPr/>
          <a:lstStyle/>
          <a:p>
            <a:r>
              <a:rPr lang="zh-CN" altLang="en-US" dirty="0"/>
              <a:t>总结</a:t>
            </a:r>
            <a:endParaRPr lang="en-US" altLang="zh-CN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711200" y="646328"/>
            <a:ext cx="8743950" cy="1824574"/>
          </a:xfrm>
        </p:spPr>
        <p:txBody>
          <a:bodyPr/>
          <a:lstStyle/>
          <a:p>
            <a:r>
              <a:rPr lang="en-US" altLang="zh-CN" dirty="0"/>
              <a:t>06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>
            <p:custDataLst>
              <p:tags r:id="rId1"/>
            </p:custDataLst>
          </p:nvPr>
        </p:nvSpPr>
        <p:spPr>
          <a:xfrm>
            <a:off x="6853472" y="0"/>
            <a:ext cx="5338528" cy="5283200"/>
          </a:xfrm>
          <a:custGeom>
            <a:avLst/>
            <a:gdLst>
              <a:gd name="connsiteX0" fmla="*/ 0 w 3640137"/>
              <a:gd name="connsiteY0" fmla="*/ 0 h 5283200"/>
              <a:gd name="connsiteX1" fmla="*/ 3640137 w 3640137"/>
              <a:gd name="connsiteY1" fmla="*/ 0 h 5283200"/>
              <a:gd name="connsiteX2" fmla="*/ 3640137 w 3640137"/>
              <a:gd name="connsiteY2" fmla="*/ 5283200 h 5283200"/>
              <a:gd name="connsiteX3" fmla="*/ 3144983 w 3640137"/>
              <a:gd name="connsiteY3" fmla="*/ 5283200 h 52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137" h="5283200">
                <a:moveTo>
                  <a:pt x="0" y="0"/>
                </a:moveTo>
                <a:lnTo>
                  <a:pt x="3640137" y="0"/>
                </a:lnTo>
                <a:lnTo>
                  <a:pt x="3640137" y="5283200"/>
                </a:lnTo>
                <a:lnTo>
                  <a:pt x="3144983" y="5283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3" name="图片 22" descr="/data/temp/8b3e9757-1050-11f0-8bd1-32902e3c6a0e.jpg8b3e9757-1050-11f0-8bd1-32902e3c6a0e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9338" r="8573"/>
          <a:stretch>
            <a:fillRect/>
          </a:stretch>
        </p:blipFill>
        <p:spPr>
          <a:xfrm>
            <a:off x="4335461" y="479394"/>
            <a:ext cx="7856539" cy="6378606"/>
          </a:xfrm>
          <a:custGeom>
            <a:avLst/>
            <a:gdLst>
              <a:gd name="connsiteX0" fmla="*/ 3970953 w 6347193"/>
              <a:gd name="connsiteY0" fmla="*/ 0 h 6378606"/>
              <a:gd name="connsiteX1" fmla="*/ 6347193 w 6347193"/>
              <a:gd name="connsiteY1" fmla="*/ 3816994 h 6378606"/>
              <a:gd name="connsiteX2" fmla="*/ 6347193 w 6347193"/>
              <a:gd name="connsiteY2" fmla="*/ 6378606 h 6378606"/>
              <a:gd name="connsiteX3" fmla="*/ 0 w 6347193"/>
              <a:gd name="connsiteY3" fmla="*/ 6378606 h 637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7193" h="6378606">
                <a:moveTo>
                  <a:pt x="3970953" y="0"/>
                </a:moveTo>
                <a:lnTo>
                  <a:pt x="6347193" y="3816994"/>
                </a:lnTo>
                <a:lnTo>
                  <a:pt x="6347193" y="6378606"/>
                </a:lnTo>
                <a:lnTo>
                  <a:pt x="0" y="637860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0000"/>
            </a:schemeClr>
          </a:solidFill>
          <a:ln w="6350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椭圆 1"/>
          <p:cNvSpPr/>
          <p:nvPr>
            <p:custDataLst>
              <p:tags r:id="rId4"/>
            </p:custDataLst>
          </p:nvPr>
        </p:nvSpPr>
        <p:spPr>
          <a:xfrm>
            <a:off x="699283" y="2268974"/>
            <a:ext cx="588201" cy="5882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FFFFFF"/>
                </a:solidFill>
                <a:cs typeface="+mn-ea"/>
                <a:sym typeface="+mn-ea"/>
              </a:rPr>
              <a:t>01</a:t>
            </a:r>
            <a:endParaRPr lang="en-US" altLang="zh-CN" sz="2000" b="1" dirty="0">
              <a:solidFill>
                <a:srgbClr val="FFFFFF"/>
              </a:solidFill>
              <a:cs typeface="+mn-ea"/>
              <a:sym typeface="+mn-ea"/>
            </a:endParaRPr>
          </a:p>
        </p:txBody>
      </p:sp>
      <p:sp>
        <p:nvSpPr>
          <p:cNvPr id="3" name="椭圆 2"/>
          <p:cNvSpPr/>
          <p:nvPr>
            <p:custDataLst>
              <p:tags r:id="rId5"/>
            </p:custDataLst>
          </p:nvPr>
        </p:nvSpPr>
        <p:spPr>
          <a:xfrm>
            <a:off x="699283" y="4357378"/>
            <a:ext cx="588201" cy="5882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FFFFFF"/>
                </a:solidFill>
                <a:cs typeface="+mn-ea"/>
                <a:sym typeface="+mn-ea"/>
              </a:rPr>
              <a:t>02</a:t>
            </a:r>
            <a:endParaRPr lang="en-US" altLang="zh-CN" sz="2000" b="1" dirty="0">
              <a:solidFill>
                <a:srgbClr val="FFFFFF"/>
              </a:solidFill>
              <a:cs typeface="+mn-ea"/>
              <a:sym typeface="+mn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>
            <a:off x="993451" y="3209296"/>
            <a:ext cx="0" cy="796097"/>
          </a:xfrm>
          <a:prstGeom prst="line">
            <a:avLst/>
          </a:prstGeom>
          <a:solidFill>
            <a:srgbClr val="00993F"/>
          </a:solidFill>
          <a:ln w="12700">
            <a:solidFill>
              <a:schemeClr val="tx1">
                <a:alpha val="40000"/>
              </a:schemeClr>
            </a:solidFill>
            <a:prstDash val="sysDot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7"/>
            </p:custDataLst>
          </p:nvPr>
        </p:nvSpPr>
        <p:spPr bwMode="auto">
          <a:xfrm>
            <a:off x="1501734" y="2137456"/>
            <a:ext cx="2583670" cy="38184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200" b="1" dirty="0">
                <a:solidFill>
                  <a:schemeClr val="accent1"/>
                </a:solidFill>
                <a:uFillTx/>
                <a:latin typeface="+mn-ea"/>
                <a:cs typeface="+mn-ea"/>
                <a:sym typeface="+mn-ea"/>
              </a:rPr>
              <a:t>时间轴关键转折点</a:t>
            </a:r>
            <a:endParaRPr lang="zh-CN" altLang="en-US" sz="2200" b="1" dirty="0">
              <a:solidFill>
                <a:schemeClr val="accent1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1501734" y="2519938"/>
            <a:ext cx="2583670" cy="1325871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从《罗兰之歌》到《局外人》的法国文学关键转折点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0" name="矩形 29"/>
          <p:cNvSpPr/>
          <p:nvPr>
            <p:custDataLst>
              <p:tags r:id="rId9"/>
            </p:custDataLst>
          </p:nvPr>
        </p:nvSpPr>
        <p:spPr bwMode="auto">
          <a:xfrm>
            <a:off x="1560186" y="4225860"/>
            <a:ext cx="2525247" cy="38184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200" b="1">
                <a:solidFill>
                  <a:schemeClr val="accent1"/>
                </a:solidFill>
                <a:uFillTx/>
                <a:latin typeface="+mn-ea"/>
                <a:cs typeface="+mn-ea"/>
                <a:sym typeface="+mn-ea"/>
              </a:rPr>
              <a:t>核心命题</a:t>
            </a:r>
            <a:endParaRPr lang="zh-CN" altLang="en-US" sz="2200" b="1">
              <a:solidFill>
                <a:schemeClr val="accent1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1560186" y="4607707"/>
            <a:ext cx="2524976" cy="1325871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法国文学在“理性与激情”“个体与社会”间的挣扎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标题 8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7" name="任意多边形: 形状 356"/>
          <p:cNvSpPr/>
          <p:nvPr>
            <p:custDataLst>
              <p:tags r:id="rId1"/>
            </p:custDataLst>
          </p:nvPr>
        </p:nvSpPr>
        <p:spPr>
          <a:xfrm>
            <a:off x="673100" y="1801495"/>
            <a:ext cx="10904220" cy="4461510"/>
          </a:xfrm>
          <a:custGeom>
            <a:avLst/>
            <a:gdLst>
              <a:gd name="connsiteX0" fmla="*/ 0 w 10904220"/>
              <a:gd name="connsiteY0" fmla="*/ 0 h 4461510"/>
              <a:gd name="connsiteX1" fmla="*/ 10904220 w 10904220"/>
              <a:gd name="connsiteY1" fmla="*/ 0 h 4461510"/>
              <a:gd name="connsiteX2" fmla="*/ 10904220 w 10904220"/>
              <a:gd name="connsiteY2" fmla="*/ 3681772 h 4461510"/>
              <a:gd name="connsiteX3" fmla="*/ 10124482 w 10904220"/>
              <a:gd name="connsiteY3" fmla="*/ 4461510 h 4461510"/>
              <a:gd name="connsiteX4" fmla="*/ 0 w 10904220"/>
              <a:gd name="connsiteY4" fmla="*/ 4461510 h 4461510"/>
              <a:gd name="connsiteX5" fmla="*/ 0 w 10904220"/>
              <a:gd name="connsiteY5" fmla="*/ 0 h 446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04220" h="4461510">
                <a:moveTo>
                  <a:pt x="0" y="0"/>
                </a:moveTo>
                <a:lnTo>
                  <a:pt x="10904220" y="0"/>
                </a:lnTo>
                <a:lnTo>
                  <a:pt x="10904220" y="3681772"/>
                </a:lnTo>
                <a:lnTo>
                  <a:pt x="10124482" y="4461510"/>
                </a:lnTo>
                <a:lnTo>
                  <a:pt x="0" y="4461510"/>
                </a:lnTo>
                <a:lnTo>
                  <a:pt x="0" y="0"/>
                </a:lnTo>
                <a:close/>
              </a:path>
            </a:pathLst>
          </a:custGeom>
          <a:ln w="25400">
            <a:noFill/>
          </a:ln>
          <a:effectLst>
            <a:outerShdw blurRad="76200" dist="38100" dir="2700000" algn="tl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indent="0" fontAlgn="auto">
              <a:lnSpc>
                <a:spcPct val="130000"/>
              </a:lnSpc>
            </a:pPr>
            <a:endParaRPr lang="zh-CN" altLang="en-US" kern="0" spc="0" dirty="0">
              <a:ln>
                <a:noFill/>
                <a:prstDash val="sysDot"/>
              </a:ln>
              <a:solidFill>
                <a:srgbClr val="262626"/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11" name="任意多边形: 形状 1388"/>
          <p:cNvSpPr/>
          <p:nvPr>
            <p:custDataLst>
              <p:tags r:id="rId2"/>
            </p:custDataLst>
          </p:nvPr>
        </p:nvSpPr>
        <p:spPr>
          <a:xfrm>
            <a:off x="673100" y="1717675"/>
            <a:ext cx="10904220" cy="4562475"/>
          </a:xfrm>
          <a:custGeom>
            <a:avLst/>
            <a:gdLst>
              <a:gd name="connsiteX0" fmla="*/ 4515326 w 4682585"/>
              <a:gd name="connsiteY0" fmla="*/ 1881473 h 2174272"/>
              <a:gd name="connsiteX1" fmla="*/ 4515326 w 4682585"/>
              <a:gd name="connsiteY1" fmla="*/ 2028063 h 2174272"/>
              <a:gd name="connsiteX2" fmla="*/ 4673060 w 4682585"/>
              <a:gd name="connsiteY2" fmla="*/ 2028063 h 2174272"/>
              <a:gd name="connsiteX3" fmla="*/ 4673060 w 4682585"/>
              <a:gd name="connsiteY3" fmla="*/ 1881473 h 2174272"/>
              <a:gd name="connsiteX4" fmla="*/ 4348068 w 4682585"/>
              <a:gd name="connsiteY4" fmla="*/ 1881473 h 2174272"/>
              <a:gd name="connsiteX5" fmla="*/ 4348068 w 4682585"/>
              <a:gd name="connsiteY5" fmla="*/ 2028063 h 2174272"/>
              <a:gd name="connsiteX6" fmla="*/ 4505801 w 4682585"/>
              <a:gd name="connsiteY6" fmla="*/ 2028063 h 2174272"/>
              <a:gd name="connsiteX7" fmla="*/ 4505801 w 4682585"/>
              <a:gd name="connsiteY7" fmla="*/ 1881473 h 2174272"/>
              <a:gd name="connsiteX8" fmla="*/ 4180809 w 4682585"/>
              <a:gd name="connsiteY8" fmla="*/ 1881473 h 2174272"/>
              <a:gd name="connsiteX9" fmla="*/ 4180809 w 4682585"/>
              <a:gd name="connsiteY9" fmla="*/ 2028063 h 2174272"/>
              <a:gd name="connsiteX10" fmla="*/ 4338543 w 4682585"/>
              <a:gd name="connsiteY10" fmla="*/ 2028063 h 2174272"/>
              <a:gd name="connsiteX11" fmla="*/ 4338543 w 4682585"/>
              <a:gd name="connsiteY11" fmla="*/ 1881473 h 2174272"/>
              <a:gd name="connsiteX12" fmla="*/ 4013550 w 4682585"/>
              <a:gd name="connsiteY12" fmla="*/ 1881473 h 2174272"/>
              <a:gd name="connsiteX13" fmla="*/ 4013550 w 4682585"/>
              <a:gd name="connsiteY13" fmla="*/ 2028063 h 2174272"/>
              <a:gd name="connsiteX14" fmla="*/ 4171284 w 4682585"/>
              <a:gd name="connsiteY14" fmla="*/ 2028063 h 2174272"/>
              <a:gd name="connsiteX15" fmla="*/ 4171284 w 4682585"/>
              <a:gd name="connsiteY15" fmla="*/ 1881473 h 2174272"/>
              <a:gd name="connsiteX16" fmla="*/ 3846291 w 4682585"/>
              <a:gd name="connsiteY16" fmla="*/ 1881473 h 2174272"/>
              <a:gd name="connsiteX17" fmla="*/ 3846291 w 4682585"/>
              <a:gd name="connsiteY17" fmla="*/ 2028063 h 2174272"/>
              <a:gd name="connsiteX18" fmla="*/ 4004025 w 4682585"/>
              <a:gd name="connsiteY18" fmla="*/ 2028063 h 2174272"/>
              <a:gd name="connsiteX19" fmla="*/ 4004025 w 4682585"/>
              <a:gd name="connsiteY19" fmla="*/ 1881473 h 2174272"/>
              <a:gd name="connsiteX20" fmla="*/ 3678936 w 4682585"/>
              <a:gd name="connsiteY20" fmla="*/ 1881473 h 2174272"/>
              <a:gd name="connsiteX21" fmla="*/ 3678936 w 4682585"/>
              <a:gd name="connsiteY21" fmla="*/ 2028063 h 2174272"/>
              <a:gd name="connsiteX22" fmla="*/ 3836766 w 4682585"/>
              <a:gd name="connsiteY22" fmla="*/ 2028063 h 2174272"/>
              <a:gd name="connsiteX23" fmla="*/ 3836766 w 4682585"/>
              <a:gd name="connsiteY23" fmla="*/ 1881473 h 2174272"/>
              <a:gd name="connsiteX24" fmla="*/ 3511677 w 4682585"/>
              <a:gd name="connsiteY24" fmla="*/ 1881473 h 2174272"/>
              <a:gd name="connsiteX25" fmla="*/ 3511677 w 4682585"/>
              <a:gd name="connsiteY25" fmla="*/ 2028063 h 2174272"/>
              <a:gd name="connsiteX26" fmla="*/ 3669411 w 4682585"/>
              <a:gd name="connsiteY26" fmla="*/ 2028063 h 2174272"/>
              <a:gd name="connsiteX27" fmla="*/ 3669411 w 4682585"/>
              <a:gd name="connsiteY27" fmla="*/ 1881473 h 2174272"/>
              <a:gd name="connsiteX28" fmla="*/ 3344418 w 4682585"/>
              <a:gd name="connsiteY28" fmla="*/ 1881473 h 2174272"/>
              <a:gd name="connsiteX29" fmla="*/ 3344418 w 4682585"/>
              <a:gd name="connsiteY29" fmla="*/ 2028063 h 2174272"/>
              <a:gd name="connsiteX30" fmla="*/ 3502152 w 4682585"/>
              <a:gd name="connsiteY30" fmla="*/ 2028063 h 2174272"/>
              <a:gd name="connsiteX31" fmla="*/ 3502152 w 4682585"/>
              <a:gd name="connsiteY31" fmla="*/ 1881473 h 2174272"/>
              <a:gd name="connsiteX32" fmla="*/ 3177159 w 4682585"/>
              <a:gd name="connsiteY32" fmla="*/ 1881473 h 2174272"/>
              <a:gd name="connsiteX33" fmla="*/ 3177159 w 4682585"/>
              <a:gd name="connsiteY33" fmla="*/ 2028063 h 2174272"/>
              <a:gd name="connsiteX34" fmla="*/ 3334893 w 4682585"/>
              <a:gd name="connsiteY34" fmla="*/ 2028063 h 2174272"/>
              <a:gd name="connsiteX35" fmla="*/ 3334893 w 4682585"/>
              <a:gd name="connsiteY35" fmla="*/ 1881473 h 2174272"/>
              <a:gd name="connsiteX36" fmla="*/ 3009900 w 4682585"/>
              <a:gd name="connsiteY36" fmla="*/ 1881473 h 2174272"/>
              <a:gd name="connsiteX37" fmla="*/ 3009900 w 4682585"/>
              <a:gd name="connsiteY37" fmla="*/ 2028063 h 2174272"/>
              <a:gd name="connsiteX38" fmla="*/ 3167634 w 4682585"/>
              <a:gd name="connsiteY38" fmla="*/ 2028063 h 2174272"/>
              <a:gd name="connsiteX39" fmla="*/ 3167634 w 4682585"/>
              <a:gd name="connsiteY39" fmla="*/ 1881473 h 2174272"/>
              <a:gd name="connsiteX40" fmla="*/ 2842641 w 4682585"/>
              <a:gd name="connsiteY40" fmla="*/ 1881473 h 2174272"/>
              <a:gd name="connsiteX41" fmla="*/ 2842641 w 4682585"/>
              <a:gd name="connsiteY41" fmla="*/ 2028063 h 2174272"/>
              <a:gd name="connsiteX42" fmla="*/ 3000375 w 4682585"/>
              <a:gd name="connsiteY42" fmla="*/ 2028063 h 2174272"/>
              <a:gd name="connsiteX43" fmla="*/ 3000375 w 4682585"/>
              <a:gd name="connsiteY43" fmla="*/ 1881473 h 2174272"/>
              <a:gd name="connsiteX44" fmla="*/ 2675382 w 4682585"/>
              <a:gd name="connsiteY44" fmla="*/ 1881473 h 2174272"/>
              <a:gd name="connsiteX45" fmla="*/ 2675382 w 4682585"/>
              <a:gd name="connsiteY45" fmla="*/ 2028063 h 2174272"/>
              <a:gd name="connsiteX46" fmla="*/ 2833116 w 4682585"/>
              <a:gd name="connsiteY46" fmla="*/ 2028063 h 2174272"/>
              <a:gd name="connsiteX47" fmla="*/ 2833116 w 4682585"/>
              <a:gd name="connsiteY47" fmla="*/ 1881473 h 2174272"/>
              <a:gd name="connsiteX48" fmla="*/ 2508123 w 4682585"/>
              <a:gd name="connsiteY48" fmla="*/ 1881473 h 2174272"/>
              <a:gd name="connsiteX49" fmla="*/ 2508123 w 4682585"/>
              <a:gd name="connsiteY49" fmla="*/ 2028063 h 2174272"/>
              <a:gd name="connsiteX50" fmla="*/ 2665857 w 4682585"/>
              <a:gd name="connsiteY50" fmla="*/ 2028063 h 2174272"/>
              <a:gd name="connsiteX51" fmla="*/ 2665857 w 4682585"/>
              <a:gd name="connsiteY51" fmla="*/ 1881473 h 2174272"/>
              <a:gd name="connsiteX52" fmla="*/ 2340864 w 4682585"/>
              <a:gd name="connsiteY52" fmla="*/ 1881473 h 2174272"/>
              <a:gd name="connsiteX53" fmla="*/ 2340864 w 4682585"/>
              <a:gd name="connsiteY53" fmla="*/ 2028063 h 2174272"/>
              <a:gd name="connsiteX54" fmla="*/ 2498598 w 4682585"/>
              <a:gd name="connsiteY54" fmla="*/ 2028063 h 2174272"/>
              <a:gd name="connsiteX55" fmla="*/ 2498598 w 4682585"/>
              <a:gd name="connsiteY55" fmla="*/ 1881473 h 2174272"/>
              <a:gd name="connsiteX56" fmla="*/ 2173510 w 4682585"/>
              <a:gd name="connsiteY56" fmla="*/ 1881473 h 2174272"/>
              <a:gd name="connsiteX57" fmla="*/ 2173510 w 4682585"/>
              <a:gd name="connsiteY57" fmla="*/ 2028063 h 2174272"/>
              <a:gd name="connsiteX58" fmla="*/ 2331339 w 4682585"/>
              <a:gd name="connsiteY58" fmla="*/ 2028063 h 2174272"/>
              <a:gd name="connsiteX59" fmla="*/ 2331339 w 4682585"/>
              <a:gd name="connsiteY59" fmla="*/ 1881473 h 2174272"/>
              <a:gd name="connsiteX60" fmla="*/ 2006251 w 4682585"/>
              <a:gd name="connsiteY60" fmla="*/ 1881473 h 2174272"/>
              <a:gd name="connsiteX61" fmla="*/ 2006251 w 4682585"/>
              <a:gd name="connsiteY61" fmla="*/ 2028063 h 2174272"/>
              <a:gd name="connsiteX62" fmla="*/ 2163985 w 4682585"/>
              <a:gd name="connsiteY62" fmla="*/ 2028063 h 2174272"/>
              <a:gd name="connsiteX63" fmla="*/ 2163985 w 4682585"/>
              <a:gd name="connsiteY63" fmla="*/ 1881473 h 2174272"/>
              <a:gd name="connsiteX64" fmla="*/ 1838992 w 4682585"/>
              <a:gd name="connsiteY64" fmla="*/ 1881473 h 2174272"/>
              <a:gd name="connsiteX65" fmla="*/ 1838992 w 4682585"/>
              <a:gd name="connsiteY65" fmla="*/ 2028063 h 2174272"/>
              <a:gd name="connsiteX66" fmla="*/ 1996726 w 4682585"/>
              <a:gd name="connsiteY66" fmla="*/ 2028063 h 2174272"/>
              <a:gd name="connsiteX67" fmla="*/ 1996726 w 4682585"/>
              <a:gd name="connsiteY67" fmla="*/ 1881473 h 2174272"/>
              <a:gd name="connsiteX68" fmla="*/ 1671733 w 4682585"/>
              <a:gd name="connsiteY68" fmla="*/ 1881473 h 2174272"/>
              <a:gd name="connsiteX69" fmla="*/ 1671733 w 4682585"/>
              <a:gd name="connsiteY69" fmla="*/ 2028063 h 2174272"/>
              <a:gd name="connsiteX70" fmla="*/ 1829467 w 4682585"/>
              <a:gd name="connsiteY70" fmla="*/ 2028063 h 2174272"/>
              <a:gd name="connsiteX71" fmla="*/ 1829467 w 4682585"/>
              <a:gd name="connsiteY71" fmla="*/ 1881473 h 2174272"/>
              <a:gd name="connsiteX72" fmla="*/ 1504474 w 4682585"/>
              <a:gd name="connsiteY72" fmla="*/ 1881473 h 2174272"/>
              <a:gd name="connsiteX73" fmla="*/ 1504474 w 4682585"/>
              <a:gd name="connsiteY73" fmla="*/ 2028063 h 2174272"/>
              <a:gd name="connsiteX74" fmla="*/ 1662208 w 4682585"/>
              <a:gd name="connsiteY74" fmla="*/ 2028063 h 2174272"/>
              <a:gd name="connsiteX75" fmla="*/ 1662208 w 4682585"/>
              <a:gd name="connsiteY75" fmla="*/ 1881473 h 2174272"/>
              <a:gd name="connsiteX76" fmla="*/ 1337215 w 4682585"/>
              <a:gd name="connsiteY76" fmla="*/ 1881473 h 2174272"/>
              <a:gd name="connsiteX77" fmla="*/ 1337215 w 4682585"/>
              <a:gd name="connsiteY77" fmla="*/ 2028063 h 2174272"/>
              <a:gd name="connsiteX78" fmla="*/ 1494949 w 4682585"/>
              <a:gd name="connsiteY78" fmla="*/ 2028063 h 2174272"/>
              <a:gd name="connsiteX79" fmla="*/ 1494949 w 4682585"/>
              <a:gd name="connsiteY79" fmla="*/ 1881473 h 2174272"/>
              <a:gd name="connsiteX80" fmla="*/ 1169956 w 4682585"/>
              <a:gd name="connsiteY80" fmla="*/ 1881473 h 2174272"/>
              <a:gd name="connsiteX81" fmla="*/ 1169956 w 4682585"/>
              <a:gd name="connsiteY81" fmla="*/ 2028063 h 2174272"/>
              <a:gd name="connsiteX82" fmla="*/ 1327690 w 4682585"/>
              <a:gd name="connsiteY82" fmla="*/ 2028063 h 2174272"/>
              <a:gd name="connsiteX83" fmla="*/ 1327690 w 4682585"/>
              <a:gd name="connsiteY83" fmla="*/ 1881473 h 2174272"/>
              <a:gd name="connsiteX84" fmla="*/ 1002697 w 4682585"/>
              <a:gd name="connsiteY84" fmla="*/ 1881473 h 2174272"/>
              <a:gd name="connsiteX85" fmla="*/ 1002697 w 4682585"/>
              <a:gd name="connsiteY85" fmla="*/ 2028063 h 2174272"/>
              <a:gd name="connsiteX86" fmla="*/ 1160431 w 4682585"/>
              <a:gd name="connsiteY86" fmla="*/ 2028063 h 2174272"/>
              <a:gd name="connsiteX87" fmla="*/ 1160431 w 4682585"/>
              <a:gd name="connsiteY87" fmla="*/ 1881473 h 2174272"/>
              <a:gd name="connsiteX88" fmla="*/ 835438 w 4682585"/>
              <a:gd name="connsiteY88" fmla="*/ 1881473 h 2174272"/>
              <a:gd name="connsiteX89" fmla="*/ 835438 w 4682585"/>
              <a:gd name="connsiteY89" fmla="*/ 2028063 h 2174272"/>
              <a:gd name="connsiteX90" fmla="*/ 993172 w 4682585"/>
              <a:gd name="connsiteY90" fmla="*/ 2028063 h 2174272"/>
              <a:gd name="connsiteX91" fmla="*/ 993172 w 4682585"/>
              <a:gd name="connsiteY91" fmla="*/ 1881473 h 2174272"/>
              <a:gd name="connsiteX92" fmla="*/ 668179 w 4682585"/>
              <a:gd name="connsiteY92" fmla="*/ 1881473 h 2174272"/>
              <a:gd name="connsiteX93" fmla="*/ 668179 w 4682585"/>
              <a:gd name="connsiteY93" fmla="*/ 2028063 h 2174272"/>
              <a:gd name="connsiteX94" fmla="*/ 825913 w 4682585"/>
              <a:gd name="connsiteY94" fmla="*/ 2028063 h 2174272"/>
              <a:gd name="connsiteX95" fmla="*/ 825913 w 4682585"/>
              <a:gd name="connsiteY95" fmla="*/ 1881473 h 2174272"/>
              <a:gd name="connsiteX96" fmla="*/ 500920 w 4682585"/>
              <a:gd name="connsiteY96" fmla="*/ 1881473 h 2174272"/>
              <a:gd name="connsiteX97" fmla="*/ 500920 w 4682585"/>
              <a:gd name="connsiteY97" fmla="*/ 2028063 h 2174272"/>
              <a:gd name="connsiteX98" fmla="*/ 658654 w 4682585"/>
              <a:gd name="connsiteY98" fmla="*/ 2028063 h 2174272"/>
              <a:gd name="connsiteX99" fmla="*/ 658654 w 4682585"/>
              <a:gd name="connsiteY99" fmla="*/ 1881473 h 2174272"/>
              <a:gd name="connsiteX100" fmla="*/ 333566 w 4682585"/>
              <a:gd name="connsiteY100" fmla="*/ 1881473 h 2174272"/>
              <a:gd name="connsiteX101" fmla="*/ 333566 w 4682585"/>
              <a:gd name="connsiteY101" fmla="*/ 2028063 h 2174272"/>
              <a:gd name="connsiteX102" fmla="*/ 491395 w 4682585"/>
              <a:gd name="connsiteY102" fmla="*/ 2028063 h 2174272"/>
              <a:gd name="connsiteX103" fmla="*/ 491395 w 4682585"/>
              <a:gd name="connsiteY103" fmla="*/ 1881473 h 2174272"/>
              <a:gd name="connsiteX104" fmla="*/ 166307 w 4682585"/>
              <a:gd name="connsiteY104" fmla="*/ 1881473 h 2174272"/>
              <a:gd name="connsiteX105" fmla="*/ 166307 w 4682585"/>
              <a:gd name="connsiteY105" fmla="*/ 2028063 h 2174272"/>
              <a:gd name="connsiteX106" fmla="*/ 324041 w 4682585"/>
              <a:gd name="connsiteY106" fmla="*/ 2028063 h 2174272"/>
              <a:gd name="connsiteX107" fmla="*/ 324041 w 4682585"/>
              <a:gd name="connsiteY107" fmla="*/ 1881473 h 2174272"/>
              <a:gd name="connsiteX108" fmla="*/ 9525 w 4682585"/>
              <a:gd name="connsiteY108" fmla="*/ 1881473 h 2174272"/>
              <a:gd name="connsiteX109" fmla="*/ 9525 w 4682585"/>
              <a:gd name="connsiteY109" fmla="*/ 2028063 h 2174272"/>
              <a:gd name="connsiteX110" fmla="*/ 156782 w 4682585"/>
              <a:gd name="connsiteY110" fmla="*/ 2028063 h 2174272"/>
              <a:gd name="connsiteX111" fmla="*/ 156782 w 4682585"/>
              <a:gd name="connsiteY111" fmla="*/ 1881473 h 2174272"/>
              <a:gd name="connsiteX112" fmla="*/ 4515326 w 4682585"/>
              <a:gd name="connsiteY112" fmla="*/ 1725358 h 2174272"/>
              <a:gd name="connsiteX113" fmla="*/ 4515326 w 4682585"/>
              <a:gd name="connsiteY113" fmla="*/ 1871948 h 2174272"/>
              <a:gd name="connsiteX114" fmla="*/ 4673060 w 4682585"/>
              <a:gd name="connsiteY114" fmla="*/ 1871948 h 2174272"/>
              <a:gd name="connsiteX115" fmla="*/ 4673060 w 4682585"/>
              <a:gd name="connsiteY115" fmla="*/ 1725358 h 2174272"/>
              <a:gd name="connsiteX116" fmla="*/ 4348068 w 4682585"/>
              <a:gd name="connsiteY116" fmla="*/ 1725358 h 2174272"/>
              <a:gd name="connsiteX117" fmla="*/ 4348068 w 4682585"/>
              <a:gd name="connsiteY117" fmla="*/ 1871948 h 2174272"/>
              <a:gd name="connsiteX118" fmla="*/ 4505801 w 4682585"/>
              <a:gd name="connsiteY118" fmla="*/ 1871948 h 2174272"/>
              <a:gd name="connsiteX119" fmla="*/ 4505801 w 4682585"/>
              <a:gd name="connsiteY119" fmla="*/ 1725358 h 2174272"/>
              <a:gd name="connsiteX120" fmla="*/ 4180809 w 4682585"/>
              <a:gd name="connsiteY120" fmla="*/ 1725358 h 2174272"/>
              <a:gd name="connsiteX121" fmla="*/ 4180809 w 4682585"/>
              <a:gd name="connsiteY121" fmla="*/ 1871948 h 2174272"/>
              <a:gd name="connsiteX122" fmla="*/ 4338543 w 4682585"/>
              <a:gd name="connsiteY122" fmla="*/ 1871948 h 2174272"/>
              <a:gd name="connsiteX123" fmla="*/ 4338543 w 4682585"/>
              <a:gd name="connsiteY123" fmla="*/ 1725358 h 2174272"/>
              <a:gd name="connsiteX124" fmla="*/ 4013550 w 4682585"/>
              <a:gd name="connsiteY124" fmla="*/ 1725358 h 2174272"/>
              <a:gd name="connsiteX125" fmla="*/ 4013550 w 4682585"/>
              <a:gd name="connsiteY125" fmla="*/ 1871948 h 2174272"/>
              <a:gd name="connsiteX126" fmla="*/ 4171284 w 4682585"/>
              <a:gd name="connsiteY126" fmla="*/ 1871948 h 2174272"/>
              <a:gd name="connsiteX127" fmla="*/ 4171284 w 4682585"/>
              <a:gd name="connsiteY127" fmla="*/ 1725358 h 2174272"/>
              <a:gd name="connsiteX128" fmla="*/ 3846291 w 4682585"/>
              <a:gd name="connsiteY128" fmla="*/ 1725358 h 2174272"/>
              <a:gd name="connsiteX129" fmla="*/ 3846291 w 4682585"/>
              <a:gd name="connsiteY129" fmla="*/ 1871948 h 2174272"/>
              <a:gd name="connsiteX130" fmla="*/ 4004025 w 4682585"/>
              <a:gd name="connsiteY130" fmla="*/ 1871948 h 2174272"/>
              <a:gd name="connsiteX131" fmla="*/ 4004025 w 4682585"/>
              <a:gd name="connsiteY131" fmla="*/ 1725358 h 2174272"/>
              <a:gd name="connsiteX132" fmla="*/ 3678936 w 4682585"/>
              <a:gd name="connsiteY132" fmla="*/ 1725358 h 2174272"/>
              <a:gd name="connsiteX133" fmla="*/ 3678936 w 4682585"/>
              <a:gd name="connsiteY133" fmla="*/ 1871948 h 2174272"/>
              <a:gd name="connsiteX134" fmla="*/ 3836766 w 4682585"/>
              <a:gd name="connsiteY134" fmla="*/ 1871948 h 2174272"/>
              <a:gd name="connsiteX135" fmla="*/ 3836766 w 4682585"/>
              <a:gd name="connsiteY135" fmla="*/ 1725358 h 2174272"/>
              <a:gd name="connsiteX136" fmla="*/ 3511677 w 4682585"/>
              <a:gd name="connsiteY136" fmla="*/ 1725358 h 2174272"/>
              <a:gd name="connsiteX137" fmla="*/ 3511677 w 4682585"/>
              <a:gd name="connsiteY137" fmla="*/ 1871948 h 2174272"/>
              <a:gd name="connsiteX138" fmla="*/ 3669411 w 4682585"/>
              <a:gd name="connsiteY138" fmla="*/ 1871948 h 2174272"/>
              <a:gd name="connsiteX139" fmla="*/ 3669411 w 4682585"/>
              <a:gd name="connsiteY139" fmla="*/ 1725358 h 2174272"/>
              <a:gd name="connsiteX140" fmla="*/ 3344418 w 4682585"/>
              <a:gd name="connsiteY140" fmla="*/ 1725358 h 2174272"/>
              <a:gd name="connsiteX141" fmla="*/ 3344418 w 4682585"/>
              <a:gd name="connsiteY141" fmla="*/ 1871948 h 2174272"/>
              <a:gd name="connsiteX142" fmla="*/ 3502152 w 4682585"/>
              <a:gd name="connsiteY142" fmla="*/ 1871948 h 2174272"/>
              <a:gd name="connsiteX143" fmla="*/ 3502152 w 4682585"/>
              <a:gd name="connsiteY143" fmla="*/ 1725358 h 2174272"/>
              <a:gd name="connsiteX144" fmla="*/ 3177159 w 4682585"/>
              <a:gd name="connsiteY144" fmla="*/ 1725358 h 2174272"/>
              <a:gd name="connsiteX145" fmla="*/ 3177159 w 4682585"/>
              <a:gd name="connsiteY145" fmla="*/ 1871948 h 2174272"/>
              <a:gd name="connsiteX146" fmla="*/ 3334893 w 4682585"/>
              <a:gd name="connsiteY146" fmla="*/ 1871948 h 2174272"/>
              <a:gd name="connsiteX147" fmla="*/ 3334893 w 4682585"/>
              <a:gd name="connsiteY147" fmla="*/ 1725358 h 2174272"/>
              <a:gd name="connsiteX148" fmla="*/ 3009900 w 4682585"/>
              <a:gd name="connsiteY148" fmla="*/ 1725358 h 2174272"/>
              <a:gd name="connsiteX149" fmla="*/ 3009900 w 4682585"/>
              <a:gd name="connsiteY149" fmla="*/ 1871948 h 2174272"/>
              <a:gd name="connsiteX150" fmla="*/ 3167634 w 4682585"/>
              <a:gd name="connsiteY150" fmla="*/ 1871948 h 2174272"/>
              <a:gd name="connsiteX151" fmla="*/ 3167634 w 4682585"/>
              <a:gd name="connsiteY151" fmla="*/ 1725358 h 2174272"/>
              <a:gd name="connsiteX152" fmla="*/ 2842641 w 4682585"/>
              <a:gd name="connsiteY152" fmla="*/ 1725358 h 2174272"/>
              <a:gd name="connsiteX153" fmla="*/ 2842641 w 4682585"/>
              <a:gd name="connsiteY153" fmla="*/ 1871948 h 2174272"/>
              <a:gd name="connsiteX154" fmla="*/ 3000375 w 4682585"/>
              <a:gd name="connsiteY154" fmla="*/ 1871948 h 2174272"/>
              <a:gd name="connsiteX155" fmla="*/ 3000375 w 4682585"/>
              <a:gd name="connsiteY155" fmla="*/ 1725358 h 2174272"/>
              <a:gd name="connsiteX156" fmla="*/ 2675382 w 4682585"/>
              <a:gd name="connsiteY156" fmla="*/ 1725358 h 2174272"/>
              <a:gd name="connsiteX157" fmla="*/ 2675382 w 4682585"/>
              <a:gd name="connsiteY157" fmla="*/ 1871948 h 2174272"/>
              <a:gd name="connsiteX158" fmla="*/ 2833116 w 4682585"/>
              <a:gd name="connsiteY158" fmla="*/ 1871948 h 2174272"/>
              <a:gd name="connsiteX159" fmla="*/ 2833116 w 4682585"/>
              <a:gd name="connsiteY159" fmla="*/ 1725358 h 2174272"/>
              <a:gd name="connsiteX160" fmla="*/ 2508123 w 4682585"/>
              <a:gd name="connsiteY160" fmla="*/ 1725358 h 2174272"/>
              <a:gd name="connsiteX161" fmla="*/ 2508123 w 4682585"/>
              <a:gd name="connsiteY161" fmla="*/ 1871948 h 2174272"/>
              <a:gd name="connsiteX162" fmla="*/ 2665857 w 4682585"/>
              <a:gd name="connsiteY162" fmla="*/ 1871948 h 2174272"/>
              <a:gd name="connsiteX163" fmla="*/ 2665857 w 4682585"/>
              <a:gd name="connsiteY163" fmla="*/ 1725358 h 2174272"/>
              <a:gd name="connsiteX164" fmla="*/ 2340864 w 4682585"/>
              <a:gd name="connsiteY164" fmla="*/ 1725358 h 2174272"/>
              <a:gd name="connsiteX165" fmla="*/ 2340864 w 4682585"/>
              <a:gd name="connsiteY165" fmla="*/ 1871948 h 2174272"/>
              <a:gd name="connsiteX166" fmla="*/ 2498598 w 4682585"/>
              <a:gd name="connsiteY166" fmla="*/ 1871948 h 2174272"/>
              <a:gd name="connsiteX167" fmla="*/ 2498598 w 4682585"/>
              <a:gd name="connsiteY167" fmla="*/ 1725358 h 2174272"/>
              <a:gd name="connsiteX168" fmla="*/ 2173510 w 4682585"/>
              <a:gd name="connsiteY168" fmla="*/ 1725358 h 2174272"/>
              <a:gd name="connsiteX169" fmla="*/ 2173510 w 4682585"/>
              <a:gd name="connsiteY169" fmla="*/ 1871948 h 2174272"/>
              <a:gd name="connsiteX170" fmla="*/ 2331339 w 4682585"/>
              <a:gd name="connsiteY170" fmla="*/ 1871948 h 2174272"/>
              <a:gd name="connsiteX171" fmla="*/ 2331339 w 4682585"/>
              <a:gd name="connsiteY171" fmla="*/ 1725358 h 2174272"/>
              <a:gd name="connsiteX172" fmla="*/ 2006251 w 4682585"/>
              <a:gd name="connsiteY172" fmla="*/ 1725358 h 2174272"/>
              <a:gd name="connsiteX173" fmla="*/ 2006251 w 4682585"/>
              <a:gd name="connsiteY173" fmla="*/ 1871948 h 2174272"/>
              <a:gd name="connsiteX174" fmla="*/ 2163985 w 4682585"/>
              <a:gd name="connsiteY174" fmla="*/ 1871948 h 2174272"/>
              <a:gd name="connsiteX175" fmla="*/ 2163985 w 4682585"/>
              <a:gd name="connsiteY175" fmla="*/ 1725358 h 2174272"/>
              <a:gd name="connsiteX176" fmla="*/ 1838992 w 4682585"/>
              <a:gd name="connsiteY176" fmla="*/ 1725358 h 2174272"/>
              <a:gd name="connsiteX177" fmla="*/ 1838992 w 4682585"/>
              <a:gd name="connsiteY177" fmla="*/ 1871948 h 2174272"/>
              <a:gd name="connsiteX178" fmla="*/ 1996726 w 4682585"/>
              <a:gd name="connsiteY178" fmla="*/ 1871948 h 2174272"/>
              <a:gd name="connsiteX179" fmla="*/ 1996726 w 4682585"/>
              <a:gd name="connsiteY179" fmla="*/ 1725358 h 2174272"/>
              <a:gd name="connsiteX180" fmla="*/ 1671733 w 4682585"/>
              <a:gd name="connsiteY180" fmla="*/ 1725358 h 2174272"/>
              <a:gd name="connsiteX181" fmla="*/ 1671733 w 4682585"/>
              <a:gd name="connsiteY181" fmla="*/ 1871948 h 2174272"/>
              <a:gd name="connsiteX182" fmla="*/ 1829467 w 4682585"/>
              <a:gd name="connsiteY182" fmla="*/ 1871948 h 2174272"/>
              <a:gd name="connsiteX183" fmla="*/ 1829467 w 4682585"/>
              <a:gd name="connsiteY183" fmla="*/ 1725358 h 2174272"/>
              <a:gd name="connsiteX184" fmla="*/ 1504474 w 4682585"/>
              <a:gd name="connsiteY184" fmla="*/ 1725358 h 2174272"/>
              <a:gd name="connsiteX185" fmla="*/ 1504474 w 4682585"/>
              <a:gd name="connsiteY185" fmla="*/ 1871948 h 2174272"/>
              <a:gd name="connsiteX186" fmla="*/ 1662208 w 4682585"/>
              <a:gd name="connsiteY186" fmla="*/ 1871948 h 2174272"/>
              <a:gd name="connsiteX187" fmla="*/ 1662208 w 4682585"/>
              <a:gd name="connsiteY187" fmla="*/ 1725358 h 2174272"/>
              <a:gd name="connsiteX188" fmla="*/ 1337215 w 4682585"/>
              <a:gd name="connsiteY188" fmla="*/ 1725358 h 2174272"/>
              <a:gd name="connsiteX189" fmla="*/ 1337215 w 4682585"/>
              <a:gd name="connsiteY189" fmla="*/ 1871948 h 2174272"/>
              <a:gd name="connsiteX190" fmla="*/ 1494949 w 4682585"/>
              <a:gd name="connsiteY190" fmla="*/ 1871948 h 2174272"/>
              <a:gd name="connsiteX191" fmla="*/ 1494949 w 4682585"/>
              <a:gd name="connsiteY191" fmla="*/ 1725358 h 2174272"/>
              <a:gd name="connsiteX192" fmla="*/ 1169956 w 4682585"/>
              <a:gd name="connsiteY192" fmla="*/ 1725358 h 2174272"/>
              <a:gd name="connsiteX193" fmla="*/ 1169956 w 4682585"/>
              <a:gd name="connsiteY193" fmla="*/ 1871948 h 2174272"/>
              <a:gd name="connsiteX194" fmla="*/ 1327690 w 4682585"/>
              <a:gd name="connsiteY194" fmla="*/ 1871948 h 2174272"/>
              <a:gd name="connsiteX195" fmla="*/ 1327690 w 4682585"/>
              <a:gd name="connsiteY195" fmla="*/ 1725358 h 2174272"/>
              <a:gd name="connsiteX196" fmla="*/ 1002697 w 4682585"/>
              <a:gd name="connsiteY196" fmla="*/ 1725358 h 2174272"/>
              <a:gd name="connsiteX197" fmla="*/ 1002697 w 4682585"/>
              <a:gd name="connsiteY197" fmla="*/ 1871948 h 2174272"/>
              <a:gd name="connsiteX198" fmla="*/ 1160431 w 4682585"/>
              <a:gd name="connsiteY198" fmla="*/ 1871948 h 2174272"/>
              <a:gd name="connsiteX199" fmla="*/ 1160431 w 4682585"/>
              <a:gd name="connsiteY199" fmla="*/ 1725358 h 2174272"/>
              <a:gd name="connsiteX200" fmla="*/ 835438 w 4682585"/>
              <a:gd name="connsiteY200" fmla="*/ 1725358 h 2174272"/>
              <a:gd name="connsiteX201" fmla="*/ 835438 w 4682585"/>
              <a:gd name="connsiteY201" fmla="*/ 1871948 h 2174272"/>
              <a:gd name="connsiteX202" fmla="*/ 993172 w 4682585"/>
              <a:gd name="connsiteY202" fmla="*/ 1871948 h 2174272"/>
              <a:gd name="connsiteX203" fmla="*/ 993172 w 4682585"/>
              <a:gd name="connsiteY203" fmla="*/ 1725358 h 2174272"/>
              <a:gd name="connsiteX204" fmla="*/ 668179 w 4682585"/>
              <a:gd name="connsiteY204" fmla="*/ 1725358 h 2174272"/>
              <a:gd name="connsiteX205" fmla="*/ 668179 w 4682585"/>
              <a:gd name="connsiteY205" fmla="*/ 1871948 h 2174272"/>
              <a:gd name="connsiteX206" fmla="*/ 825913 w 4682585"/>
              <a:gd name="connsiteY206" fmla="*/ 1871948 h 2174272"/>
              <a:gd name="connsiteX207" fmla="*/ 825913 w 4682585"/>
              <a:gd name="connsiteY207" fmla="*/ 1725358 h 2174272"/>
              <a:gd name="connsiteX208" fmla="*/ 500920 w 4682585"/>
              <a:gd name="connsiteY208" fmla="*/ 1725358 h 2174272"/>
              <a:gd name="connsiteX209" fmla="*/ 500920 w 4682585"/>
              <a:gd name="connsiteY209" fmla="*/ 1871948 h 2174272"/>
              <a:gd name="connsiteX210" fmla="*/ 658654 w 4682585"/>
              <a:gd name="connsiteY210" fmla="*/ 1871948 h 2174272"/>
              <a:gd name="connsiteX211" fmla="*/ 658654 w 4682585"/>
              <a:gd name="connsiteY211" fmla="*/ 1725358 h 2174272"/>
              <a:gd name="connsiteX212" fmla="*/ 333566 w 4682585"/>
              <a:gd name="connsiteY212" fmla="*/ 1725358 h 2174272"/>
              <a:gd name="connsiteX213" fmla="*/ 333566 w 4682585"/>
              <a:gd name="connsiteY213" fmla="*/ 1871948 h 2174272"/>
              <a:gd name="connsiteX214" fmla="*/ 491395 w 4682585"/>
              <a:gd name="connsiteY214" fmla="*/ 1871948 h 2174272"/>
              <a:gd name="connsiteX215" fmla="*/ 491395 w 4682585"/>
              <a:gd name="connsiteY215" fmla="*/ 1725358 h 2174272"/>
              <a:gd name="connsiteX216" fmla="*/ 166307 w 4682585"/>
              <a:gd name="connsiteY216" fmla="*/ 1725358 h 2174272"/>
              <a:gd name="connsiteX217" fmla="*/ 166307 w 4682585"/>
              <a:gd name="connsiteY217" fmla="*/ 1871948 h 2174272"/>
              <a:gd name="connsiteX218" fmla="*/ 324041 w 4682585"/>
              <a:gd name="connsiteY218" fmla="*/ 1871948 h 2174272"/>
              <a:gd name="connsiteX219" fmla="*/ 324041 w 4682585"/>
              <a:gd name="connsiteY219" fmla="*/ 1725358 h 2174272"/>
              <a:gd name="connsiteX220" fmla="*/ 9525 w 4682585"/>
              <a:gd name="connsiteY220" fmla="*/ 1725358 h 2174272"/>
              <a:gd name="connsiteX221" fmla="*/ 9525 w 4682585"/>
              <a:gd name="connsiteY221" fmla="*/ 1871948 h 2174272"/>
              <a:gd name="connsiteX222" fmla="*/ 156782 w 4682585"/>
              <a:gd name="connsiteY222" fmla="*/ 1871948 h 2174272"/>
              <a:gd name="connsiteX223" fmla="*/ 156782 w 4682585"/>
              <a:gd name="connsiteY223" fmla="*/ 1725358 h 2174272"/>
              <a:gd name="connsiteX224" fmla="*/ 4515326 w 4682585"/>
              <a:gd name="connsiteY224" fmla="*/ 1569243 h 2174272"/>
              <a:gd name="connsiteX225" fmla="*/ 4515326 w 4682585"/>
              <a:gd name="connsiteY225" fmla="*/ 1715833 h 2174272"/>
              <a:gd name="connsiteX226" fmla="*/ 4673060 w 4682585"/>
              <a:gd name="connsiteY226" fmla="*/ 1715833 h 2174272"/>
              <a:gd name="connsiteX227" fmla="*/ 4673060 w 4682585"/>
              <a:gd name="connsiteY227" fmla="*/ 1569243 h 2174272"/>
              <a:gd name="connsiteX228" fmla="*/ 4348068 w 4682585"/>
              <a:gd name="connsiteY228" fmla="*/ 1569243 h 2174272"/>
              <a:gd name="connsiteX229" fmla="*/ 4348068 w 4682585"/>
              <a:gd name="connsiteY229" fmla="*/ 1715833 h 2174272"/>
              <a:gd name="connsiteX230" fmla="*/ 4505801 w 4682585"/>
              <a:gd name="connsiteY230" fmla="*/ 1715833 h 2174272"/>
              <a:gd name="connsiteX231" fmla="*/ 4505801 w 4682585"/>
              <a:gd name="connsiteY231" fmla="*/ 1569243 h 2174272"/>
              <a:gd name="connsiteX232" fmla="*/ 4180809 w 4682585"/>
              <a:gd name="connsiteY232" fmla="*/ 1569243 h 2174272"/>
              <a:gd name="connsiteX233" fmla="*/ 4180809 w 4682585"/>
              <a:gd name="connsiteY233" fmla="*/ 1715833 h 2174272"/>
              <a:gd name="connsiteX234" fmla="*/ 4338543 w 4682585"/>
              <a:gd name="connsiteY234" fmla="*/ 1715833 h 2174272"/>
              <a:gd name="connsiteX235" fmla="*/ 4338543 w 4682585"/>
              <a:gd name="connsiteY235" fmla="*/ 1569243 h 2174272"/>
              <a:gd name="connsiteX236" fmla="*/ 4013550 w 4682585"/>
              <a:gd name="connsiteY236" fmla="*/ 1569243 h 2174272"/>
              <a:gd name="connsiteX237" fmla="*/ 4013550 w 4682585"/>
              <a:gd name="connsiteY237" fmla="*/ 1715833 h 2174272"/>
              <a:gd name="connsiteX238" fmla="*/ 4171284 w 4682585"/>
              <a:gd name="connsiteY238" fmla="*/ 1715833 h 2174272"/>
              <a:gd name="connsiteX239" fmla="*/ 4171284 w 4682585"/>
              <a:gd name="connsiteY239" fmla="*/ 1569243 h 2174272"/>
              <a:gd name="connsiteX240" fmla="*/ 3846291 w 4682585"/>
              <a:gd name="connsiteY240" fmla="*/ 1569243 h 2174272"/>
              <a:gd name="connsiteX241" fmla="*/ 3846291 w 4682585"/>
              <a:gd name="connsiteY241" fmla="*/ 1715833 h 2174272"/>
              <a:gd name="connsiteX242" fmla="*/ 4004025 w 4682585"/>
              <a:gd name="connsiteY242" fmla="*/ 1715833 h 2174272"/>
              <a:gd name="connsiteX243" fmla="*/ 4004025 w 4682585"/>
              <a:gd name="connsiteY243" fmla="*/ 1569243 h 2174272"/>
              <a:gd name="connsiteX244" fmla="*/ 3678936 w 4682585"/>
              <a:gd name="connsiteY244" fmla="*/ 1569243 h 2174272"/>
              <a:gd name="connsiteX245" fmla="*/ 3678936 w 4682585"/>
              <a:gd name="connsiteY245" fmla="*/ 1715833 h 2174272"/>
              <a:gd name="connsiteX246" fmla="*/ 3836766 w 4682585"/>
              <a:gd name="connsiteY246" fmla="*/ 1715833 h 2174272"/>
              <a:gd name="connsiteX247" fmla="*/ 3836766 w 4682585"/>
              <a:gd name="connsiteY247" fmla="*/ 1569243 h 2174272"/>
              <a:gd name="connsiteX248" fmla="*/ 3511677 w 4682585"/>
              <a:gd name="connsiteY248" fmla="*/ 1569243 h 2174272"/>
              <a:gd name="connsiteX249" fmla="*/ 3511677 w 4682585"/>
              <a:gd name="connsiteY249" fmla="*/ 1715833 h 2174272"/>
              <a:gd name="connsiteX250" fmla="*/ 3669411 w 4682585"/>
              <a:gd name="connsiteY250" fmla="*/ 1715833 h 2174272"/>
              <a:gd name="connsiteX251" fmla="*/ 3669411 w 4682585"/>
              <a:gd name="connsiteY251" fmla="*/ 1569243 h 2174272"/>
              <a:gd name="connsiteX252" fmla="*/ 3344418 w 4682585"/>
              <a:gd name="connsiteY252" fmla="*/ 1569243 h 2174272"/>
              <a:gd name="connsiteX253" fmla="*/ 3344418 w 4682585"/>
              <a:gd name="connsiteY253" fmla="*/ 1715833 h 2174272"/>
              <a:gd name="connsiteX254" fmla="*/ 3502152 w 4682585"/>
              <a:gd name="connsiteY254" fmla="*/ 1715833 h 2174272"/>
              <a:gd name="connsiteX255" fmla="*/ 3502152 w 4682585"/>
              <a:gd name="connsiteY255" fmla="*/ 1569243 h 2174272"/>
              <a:gd name="connsiteX256" fmla="*/ 3177159 w 4682585"/>
              <a:gd name="connsiteY256" fmla="*/ 1569243 h 2174272"/>
              <a:gd name="connsiteX257" fmla="*/ 3177159 w 4682585"/>
              <a:gd name="connsiteY257" fmla="*/ 1715833 h 2174272"/>
              <a:gd name="connsiteX258" fmla="*/ 3334893 w 4682585"/>
              <a:gd name="connsiteY258" fmla="*/ 1715833 h 2174272"/>
              <a:gd name="connsiteX259" fmla="*/ 3334893 w 4682585"/>
              <a:gd name="connsiteY259" fmla="*/ 1569243 h 2174272"/>
              <a:gd name="connsiteX260" fmla="*/ 3009900 w 4682585"/>
              <a:gd name="connsiteY260" fmla="*/ 1569243 h 2174272"/>
              <a:gd name="connsiteX261" fmla="*/ 3009900 w 4682585"/>
              <a:gd name="connsiteY261" fmla="*/ 1715833 h 2174272"/>
              <a:gd name="connsiteX262" fmla="*/ 3167634 w 4682585"/>
              <a:gd name="connsiteY262" fmla="*/ 1715833 h 2174272"/>
              <a:gd name="connsiteX263" fmla="*/ 3167634 w 4682585"/>
              <a:gd name="connsiteY263" fmla="*/ 1569243 h 2174272"/>
              <a:gd name="connsiteX264" fmla="*/ 2842641 w 4682585"/>
              <a:gd name="connsiteY264" fmla="*/ 1569243 h 2174272"/>
              <a:gd name="connsiteX265" fmla="*/ 2842641 w 4682585"/>
              <a:gd name="connsiteY265" fmla="*/ 1715833 h 2174272"/>
              <a:gd name="connsiteX266" fmla="*/ 3000375 w 4682585"/>
              <a:gd name="connsiteY266" fmla="*/ 1715833 h 2174272"/>
              <a:gd name="connsiteX267" fmla="*/ 3000375 w 4682585"/>
              <a:gd name="connsiteY267" fmla="*/ 1569243 h 2174272"/>
              <a:gd name="connsiteX268" fmla="*/ 2675382 w 4682585"/>
              <a:gd name="connsiteY268" fmla="*/ 1569243 h 2174272"/>
              <a:gd name="connsiteX269" fmla="*/ 2675382 w 4682585"/>
              <a:gd name="connsiteY269" fmla="*/ 1715833 h 2174272"/>
              <a:gd name="connsiteX270" fmla="*/ 2833116 w 4682585"/>
              <a:gd name="connsiteY270" fmla="*/ 1715833 h 2174272"/>
              <a:gd name="connsiteX271" fmla="*/ 2833116 w 4682585"/>
              <a:gd name="connsiteY271" fmla="*/ 1569243 h 2174272"/>
              <a:gd name="connsiteX272" fmla="*/ 2508123 w 4682585"/>
              <a:gd name="connsiteY272" fmla="*/ 1569243 h 2174272"/>
              <a:gd name="connsiteX273" fmla="*/ 2508123 w 4682585"/>
              <a:gd name="connsiteY273" fmla="*/ 1715833 h 2174272"/>
              <a:gd name="connsiteX274" fmla="*/ 2665857 w 4682585"/>
              <a:gd name="connsiteY274" fmla="*/ 1715833 h 2174272"/>
              <a:gd name="connsiteX275" fmla="*/ 2665857 w 4682585"/>
              <a:gd name="connsiteY275" fmla="*/ 1569243 h 2174272"/>
              <a:gd name="connsiteX276" fmla="*/ 2340864 w 4682585"/>
              <a:gd name="connsiteY276" fmla="*/ 1569243 h 2174272"/>
              <a:gd name="connsiteX277" fmla="*/ 2340864 w 4682585"/>
              <a:gd name="connsiteY277" fmla="*/ 1715833 h 2174272"/>
              <a:gd name="connsiteX278" fmla="*/ 2498598 w 4682585"/>
              <a:gd name="connsiteY278" fmla="*/ 1715833 h 2174272"/>
              <a:gd name="connsiteX279" fmla="*/ 2498598 w 4682585"/>
              <a:gd name="connsiteY279" fmla="*/ 1569243 h 2174272"/>
              <a:gd name="connsiteX280" fmla="*/ 2173510 w 4682585"/>
              <a:gd name="connsiteY280" fmla="*/ 1569243 h 2174272"/>
              <a:gd name="connsiteX281" fmla="*/ 2173510 w 4682585"/>
              <a:gd name="connsiteY281" fmla="*/ 1715833 h 2174272"/>
              <a:gd name="connsiteX282" fmla="*/ 2331339 w 4682585"/>
              <a:gd name="connsiteY282" fmla="*/ 1715833 h 2174272"/>
              <a:gd name="connsiteX283" fmla="*/ 2331339 w 4682585"/>
              <a:gd name="connsiteY283" fmla="*/ 1569243 h 2174272"/>
              <a:gd name="connsiteX284" fmla="*/ 2006251 w 4682585"/>
              <a:gd name="connsiteY284" fmla="*/ 1569243 h 2174272"/>
              <a:gd name="connsiteX285" fmla="*/ 2006251 w 4682585"/>
              <a:gd name="connsiteY285" fmla="*/ 1715833 h 2174272"/>
              <a:gd name="connsiteX286" fmla="*/ 2163985 w 4682585"/>
              <a:gd name="connsiteY286" fmla="*/ 1715833 h 2174272"/>
              <a:gd name="connsiteX287" fmla="*/ 2163985 w 4682585"/>
              <a:gd name="connsiteY287" fmla="*/ 1569243 h 2174272"/>
              <a:gd name="connsiteX288" fmla="*/ 1838992 w 4682585"/>
              <a:gd name="connsiteY288" fmla="*/ 1569243 h 2174272"/>
              <a:gd name="connsiteX289" fmla="*/ 1838992 w 4682585"/>
              <a:gd name="connsiteY289" fmla="*/ 1715833 h 2174272"/>
              <a:gd name="connsiteX290" fmla="*/ 1996726 w 4682585"/>
              <a:gd name="connsiteY290" fmla="*/ 1715833 h 2174272"/>
              <a:gd name="connsiteX291" fmla="*/ 1996726 w 4682585"/>
              <a:gd name="connsiteY291" fmla="*/ 1569243 h 2174272"/>
              <a:gd name="connsiteX292" fmla="*/ 1671733 w 4682585"/>
              <a:gd name="connsiteY292" fmla="*/ 1569243 h 2174272"/>
              <a:gd name="connsiteX293" fmla="*/ 1671733 w 4682585"/>
              <a:gd name="connsiteY293" fmla="*/ 1715833 h 2174272"/>
              <a:gd name="connsiteX294" fmla="*/ 1829467 w 4682585"/>
              <a:gd name="connsiteY294" fmla="*/ 1715833 h 2174272"/>
              <a:gd name="connsiteX295" fmla="*/ 1829467 w 4682585"/>
              <a:gd name="connsiteY295" fmla="*/ 1569243 h 2174272"/>
              <a:gd name="connsiteX296" fmla="*/ 1504474 w 4682585"/>
              <a:gd name="connsiteY296" fmla="*/ 1569243 h 2174272"/>
              <a:gd name="connsiteX297" fmla="*/ 1504474 w 4682585"/>
              <a:gd name="connsiteY297" fmla="*/ 1715833 h 2174272"/>
              <a:gd name="connsiteX298" fmla="*/ 1662208 w 4682585"/>
              <a:gd name="connsiteY298" fmla="*/ 1715833 h 2174272"/>
              <a:gd name="connsiteX299" fmla="*/ 1662208 w 4682585"/>
              <a:gd name="connsiteY299" fmla="*/ 1569243 h 2174272"/>
              <a:gd name="connsiteX300" fmla="*/ 1337215 w 4682585"/>
              <a:gd name="connsiteY300" fmla="*/ 1569243 h 2174272"/>
              <a:gd name="connsiteX301" fmla="*/ 1337215 w 4682585"/>
              <a:gd name="connsiteY301" fmla="*/ 1715833 h 2174272"/>
              <a:gd name="connsiteX302" fmla="*/ 1494949 w 4682585"/>
              <a:gd name="connsiteY302" fmla="*/ 1715833 h 2174272"/>
              <a:gd name="connsiteX303" fmla="*/ 1494949 w 4682585"/>
              <a:gd name="connsiteY303" fmla="*/ 1569243 h 2174272"/>
              <a:gd name="connsiteX304" fmla="*/ 1169956 w 4682585"/>
              <a:gd name="connsiteY304" fmla="*/ 1569243 h 2174272"/>
              <a:gd name="connsiteX305" fmla="*/ 1169956 w 4682585"/>
              <a:gd name="connsiteY305" fmla="*/ 1715833 h 2174272"/>
              <a:gd name="connsiteX306" fmla="*/ 1327690 w 4682585"/>
              <a:gd name="connsiteY306" fmla="*/ 1715833 h 2174272"/>
              <a:gd name="connsiteX307" fmla="*/ 1327690 w 4682585"/>
              <a:gd name="connsiteY307" fmla="*/ 1569243 h 2174272"/>
              <a:gd name="connsiteX308" fmla="*/ 1002697 w 4682585"/>
              <a:gd name="connsiteY308" fmla="*/ 1569243 h 2174272"/>
              <a:gd name="connsiteX309" fmla="*/ 1002697 w 4682585"/>
              <a:gd name="connsiteY309" fmla="*/ 1715833 h 2174272"/>
              <a:gd name="connsiteX310" fmla="*/ 1160431 w 4682585"/>
              <a:gd name="connsiteY310" fmla="*/ 1715833 h 2174272"/>
              <a:gd name="connsiteX311" fmla="*/ 1160431 w 4682585"/>
              <a:gd name="connsiteY311" fmla="*/ 1569243 h 2174272"/>
              <a:gd name="connsiteX312" fmla="*/ 835438 w 4682585"/>
              <a:gd name="connsiteY312" fmla="*/ 1569243 h 2174272"/>
              <a:gd name="connsiteX313" fmla="*/ 835438 w 4682585"/>
              <a:gd name="connsiteY313" fmla="*/ 1715833 h 2174272"/>
              <a:gd name="connsiteX314" fmla="*/ 993172 w 4682585"/>
              <a:gd name="connsiteY314" fmla="*/ 1715833 h 2174272"/>
              <a:gd name="connsiteX315" fmla="*/ 993172 w 4682585"/>
              <a:gd name="connsiteY315" fmla="*/ 1569243 h 2174272"/>
              <a:gd name="connsiteX316" fmla="*/ 668179 w 4682585"/>
              <a:gd name="connsiteY316" fmla="*/ 1569243 h 2174272"/>
              <a:gd name="connsiteX317" fmla="*/ 668179 w 4682585"/>
              <a:gd name="connsiteY317" fmla="*/ 1715833 h 2174272"/>
              <a:gd name="connsiteX318" fmla="*/ 825913 w 4682585"/>
              <a:gd name="connsiteY318" fmla="*/ 1715833 h 2174272"/>
              <a:gd name="connsiteX319" fmla="*/ 825913 w 4682585"/>
              <a:gd name="connsiteY319" fmla="*/ 1569243 h 2174272"/>
              <a:gd name="connsiteX320" fmla="*/ 500920 w 4682585"/>
              <a:gd name="connsiteY320" fmla="*/ 1569243 h 2174272"/>
              <a:gd name="connsiteX321" fmla="*/ 500920 w 4682585"/>
              <a:gd name="connsiteY321" fmla="*/ 1715833 h 2174272"/>
              <a:gd name="connsiteX322" fmla="*/ 658654 w 4682585"/>
              <a:gd name="connsiteY322" fmla="*/ 1715833 h 2174272"/>
              <a:gd name="connsiteX323" fmla="*/ 658654 w 4682585"/>
              <a:gd name="connsiteY323" fmla="*/ 1569243 h 2174272"/>
              <a:gd name="connsiteX324" fmla="*/ 333566 w 4682585"/>
              <a:gd name="connsiteY324" fmla="*/ 1569243 h 2174272"/>
              <a:gd name="connsiteX325" fmla="*/ 333566 w 4682585"/>
              <a:gd name="connsiteY325" fmla="*/ 1715833 h 2174272"/>
              <a:gd name="connsiteX326" fmla="*/ 491395 w 4682585"/>
              <a:gd name="connsiteY326" fmla="*/ 1715833 h 2174272"/>
              <a:gd name="connsiteX327" fmla="*/ 491395 w 4682585"/>
              <a:gd name="connsiteY327" fmla="*/ 1569243 h 2174272"/>
              <a:gd name="connsiteX328" fmla="*/ 166307 w 4682585"/>
              <a:gd name="connsiteY328" fmla="*/ 1569243 h 2174272"/>
              <a:gd name="connsiteX329" fmla="*/ 166307 w 4682585"/>
              <a:gd name="connsiteY329" fmla="*/ 1715833 h 2174272"/>
              <a:gd name="connsiteX330" fmla="*/ 324041 w 4682585"/>
              <a:gd name="connsiteY330" fmla="*/ 1715833 h 2174272"/>
              <a:gd name="connsiteX331" fmla="*/ 324041 w 4682585"/>
              <a:gd name="connsiteY331" fmla="*/ 1569243 h 2174272"/>
              <a:gd name="connsiteX332" fmla="*/ 9525 w 4682585"/>
              <a:gd name="connsiteY332" fmla="*/ 1569243 h 2174272"/>
              <a:gd name="connsiteX333" fmla="*/ 9525 w 4682585"/>
              <a:gd name="connsiteY333" fmla="*/ 1715833 h 2174272"/>
              <a:gd name="connsiteX334" fmla="*/ 156782 w 4682585"/>
              <a:gd name="connsiteY334" fmla="*/ 1715833 h 2174272"/>
              <a:gd name="connsiteX335" fmla="*/ 156782 w 4682585"/>
              <a:gd name="connsiteY335" fmla="*/ 1569243 h 2174272"/>
              <a:gd name="connsiteX336" fmla="*/ 4515326 w 4682585"/>
              <a:gd name="connsiteY336" fmla="*/ 1413129 h 2174272"/>
              <a:gd name="connsiteX337" fmla="*/ 4515326 w 4682585"/>
              <a:gd name="connsiteY337" fmla="*/ 1559718 h 2174272"/>
              <a:gd name="connsiteX338" fmla="*/ 4673060 w 4682585"/>
              <a:gd name="connsiteY338" fmla="*/ 1559718 h 2174272"/>
              <a:gd name="connsiteX339" fmla="*/ 4673060 w 4682585"/>
              <a:gd name="connsiteY339" fmla="*/ 1413129 h 2174272"/>
              <a:gd name="connsiteX340" fmla="*/ 4348068 w 4682585"/>
              <a:gd name="connsiteY340" fmla="*/ 1413129 h 2174272"/>
              <a:gd name="connsiteX341" fmla="*/ 4348068 w 4682585"/>
              <a:gd name="connsiteY341" fmla="*/ 1559718 h 2174272"/>
              <a:gd name="connsiteX342" fmla="*/ 4505801 w 4682585"/>
              <a:gd name="connsiteY342" fmla="*/ 1559718 h 2174272"/>
              <a:gd name="connsiteX343" fmla="*/ 4505801 w 4682585"/>
              <a:gd name="connsiteY343" fmla="*/ 1413129 h 2174272"/>
              <a:gd name="connsiteX344" fmla="*/ 4180809 w 4682585"/>
              <a:gd name="connsiteY344" fmla="*/ 1413129 h 2174272"/>
              <a:gd name="connsiteX345" fmla="*/ 4180809 w 4682585"/>
              <a:gd name="connsiteY345" fmla="*/ 1559718 h 2174272"/>
              <a:gd name="connsiteX346" fmla="*/ 4338543 w 4682585"/>
              <a:gd name="connsiteY346" fmla="*/ 1559718 h 2174272"/>
              <a:gd name="connsiteX347" fmla="*/ 4338543 w 4682585"/>
              <a:gd name="connsiteY347" fmla="*/ 1413129 h 2174272"/>
              <a:gd name="connsiteX348" fmla="*/ 4013550 w 4682585"/>
              <a:gd name="connsiteY348" fmla="*/ 1413129 h 2174272"/>
              <a:gd name="connsiteX349" fmla="*/ 4013550 w 4682585"/>
              <a:gd name="connsiteY349" fmla="*/ 1559718 h 2174272"/>
              <a:gd name="connsiteX350" fmla="*/ 4171284 w 4682585"/>
              <a:gd name="connsiteY350" fmla="*/ 1559718 h 2174272"/>
              <a:gd name="connsiteX351" fmla="*/ 4171284 w 4682585"/>
              <a:gd name="connsiteY351" fmla="*/ 1413129 h 2174272"/>
              <a:gd name="connsiteX352" fmla="*/ 3846291 w 4682585"/>
              <a:gd name="connsiteY352" fmla="*/ 1413129 h 2174272"/>
              <a:gd name="connsiteX353" fmla="*/ 3846291 w 4682585"/>
              <a:gd name="connsiteY353" fmla="*/ 1559718 h 2174272"/>
              <a:gd name="connsiteX354" fmla="*/ 4004025 w 4682585"/>
              <a:gd name="connsiteY354" fmla="*/ 1559718 h 2174272"/>
              <a:gd name="connsiteX355" fmla="*/ 4004025 w 4682585"/>
              <a:gd name="connsiteY355" fmla="*/ 1413129 h 2174272"/>
              <a:gd name="connsiteX356" fmla="*/ 3678936 w 4682585"/>
              <a:gd name="connsiteY356" fmla="*/ 1413129 h 2174272"/>
              <a:gd name="connsiteX357" fmla="*/ 3678936 w 4682585"/>
              <a:gd name="connsiteY357" fmla="*/ 1559718 h 2174272"/>
              <a:gd name="connsiteX358" fmla="*/ 3836766 w 4682585"/>
              <a:gd name="connsiteY358" fmla="*/ 1559718 h 2174272"/>
              <a:gd name="connsiteX359" fmla="*/ 3836766 w 4682585"/>
              <a:gd name="connsiteY359" fmla="*/ 1413129 h 2174272"/>
              <a:gd name="connsiteX360" fmla="*/ 3511677 w 4682585"/>
              <a:gd name="connsiteY360" fmla="*/ 1413129 h 2174272"/>
              <a:gd name="connsiteX361" fmla="*/ 3511677 w 4682585"/>
              <a:gd name="connsiteY361" fmla="*/ 1559718 h 2174272"/>
              <a:gd name="connsiteX362" fmla="*/ 3669411 w 4682585"/>
              <a:gd name="connsiteY362" fmla="*/ 1559718 h 2174272"/>
              <a:gd name="connsiteX363" fmla="*/ 3669411 w 4682585"/>
              <a:gd name="connsiteY363" fmla="*/ 1413129 h 2174272"/>
              <a:gd name="connsiteX364" fmla="*/ 3344418 w 4682585"/>
              <a:gd name="connsiteY364" fmla="*/ 1413129 h 2174272"/>
              <a:gd name="connsiteX365" fmla="*/ 3344418 w 4682585"/>
              <a:gd name="connsiteY365" fmla="*/ 1559718 h 2174272"/>
              <a:gd name="connsiteX366" fmla="*/ 3502152 w 4682585"/>
              <a:gd name="connsiteY366" fmla="*/ 1559718 h 2174272"/>
              <a:gd name="connsiteX367" fmla="*/ 3502152 w 4682585"/>
              <a:gd name="connsiteY367" fmla="*/ 1413129 h 2174272"/>
              <a:gd name="connsiteX368" fmla="*/ 3177159 w 4682585"/>
              <a:gd name="connsiteY368" fmla="*/ 1413129 h 2174272"/>
              <a:gd name="connsiteX369" fmla="*/ 3177159 w 4682585"/>
              <a:gd name="connsiteY369" fmla="*/ 1559718 h 2174272"/>
              <a:gd name="connsiteX370" fmla="*/ 3334893 w 4682585"/>
              <a:gd name="connsiteY370" fmla="*/ 1559718 h 2174272"/>
              <a:gd name="connsiteX371" fmla="*/ 3334893 w 4682585"/>
              <a:gd name="connsiteY371" fmla="*/ 1413129 h 2174272"/>
              <a:gd name="connsiteX372" fmla="*/ 3009900 w 4682585"/>
              <a:gd name="connsiteY372" fmla="*/ 1413129 h 2174272"/>
              <a:gd name="connsiteX373" fmla="*/ 3009900 w 4682585"/>
              <a:gd name="connsiteY373" fmla="*/ 1559718 h 2174272"/>
              <a:gd name="connsiteX374" fmla="*/ 3167634 w 4682585"/>
              <a:gd name="connsiteY374" fmla="*/ 1559718 h 2174272"/>
              <a:gd name="connsiteX375" fmla="*/ 3167634 w 4682585"/>
              <a:gd name="connsiteY375" fmla="*/ 1413129 h 2174272"/>
              <a:gd name="connsiteX376" fmla="*/ 2842641 w 4682585"/>
              <a:gd name="connsiteY376" fmla="*/ 1413129 h 2174272"/>
              <a:gd name="connsiteX377" fmla="*/ 2842641 w 4682585"/>
              <a:gd name="connsiteY377" fmla="*/ 1559718 h 2174272"/>
              <a:gd name="connsiteX378" fmla="*/ 3000375 w 4682585"/>
              <a:gd name="connsiteY378" fmla="*/ 1559718 h 2174272"/>
              <a:gd name="connsiteX379" fmla="*/ 3000375 w 4682585"/>
              <a:gd name="connsiteY379" fmla="*/ 1413129 h 2174272"/>
              <a:gd name="connsiteX380" fmla="*/ 2675382 w 4682585"/>
              <a:gd name="connsiteY380" fmla="*/ 1413129 h 2174272"/>
              <a:gd name="connsiteX381" fmla="*/ 2675382 w 4682585"/>
              <a:gd name="connsiteY381" fmla="*/ 1559718 h 2174272"/>
              <a:gd name="connsiteX382" fmla="*/ 2833116 w 4682585"/>
              <a:gd name="connsiteY382" fmla="*/ 1559718 h 2174272"/>
              <a:gd name="connsiteX383" fmla="*/ 2833116 w 4682585"/>
              <a:gd name="connsiteY383" fmla="*/ 1413129 h 2174272"/>
              <a:gd name="connsiteX384" fmla="*/ 2508123 w 4682585"/>
              <a:gd name="connsiteY384" fmla="*/ 1413129 h 2174272"/>
              <a:gd name="connsiteX385" fmla="*/ 2508123 w 4682585"/>
              <a:gd name="connsiteY385" fmla="*/ 1559718 h 2174272"/>
              <a:gd name="connsiteX386" fmla="*/ 2665857 w 4682585"/>
              <a:gd name="connsiteY386" fmla="*/ 1559718 h 2174272"/>
              <a:gd name="connsiteX387" fmla="*/ 2665857 w 4682585"/>
              <a:gd name="connsiteY387" fmla="*/ 1413129 h 2174272"/>
              <a:gd name="connsiteX388" fmla="*/ 2340864 w 4682585"/>
              <a:gd name="connsiteY388" fmla="*/ 1413129 h 2174272"/>
              <a:gd name="connsiteX389" fmla="*/ 2340864 w 4682585"/>
              <a:gd name="connsiteY389" fmla="*/ 1559718 h 2174272"/>
              <a:gd name="connsiteX390" fmla="*/ 2498598 w 4682585"/>
              <a:gd name="connsiteY390" fmla="*/ 1559718 h 2174272"/>
              <a:gd name="connsiteX391" fmla="*/ 2498598 w 4682585"/>
              <a:gd name="connsiteY391" fmla="*/ 1413129 h 2174272"/>
              <a:gd name="connsiteX392" fmla="*/ 2173510 w 4682585"/>
              <a:gd name="connsiteY392" fmla="*/ 1413129 h 2174272"/>
              <a:gd name="connsiteX393" fmla="*/ 2173510 w 4682585"/>
              <a:gd name="connsiteY393" fmla="*/ 1559718 h 2174272"/>
              <a:gd name="connsiteX394" fmla="*/ 2331339 w 4682585"/>
              <a:gd name="connsiteY394" fmla="*/ 1559718 h 2174272"/>
              <a:gd name="connsiteX395" fmla="*/ 2331339 w 4682585"/>
              <a:gd name="connsiteY395" fmla="*/ 1413129 h 2174272"/>
              <a:gd name="connsiteX396" fmla="*/ 2006251 w 4682585"/>
              <a:gd name="connsiteY396" fmla="*/ 1413129 h 2174272"/>
              <a:gd name="connsiteX397" fmla="*/ 2006251 w 4682585"/>
              <a:gd name="connsiteY397" fmla="*/ 1559718 h 2174272"/>
              <a:gd name="connsiteX398" fmla="*/ 2163985 w 4682585"/>
              <a:gd name="connsiteY398" fmla="*/ 1559718 h 2174272"/>
              <a:gd name="connsiteX399" fmla="*/ 2163985 w 4682585"/>
              <a:gd name="connsiteY399" fmla="*/ 1413129 h 2174272"/>
              <a:gd name="connsiteX400" fmla="*/ 1838992 w 4682585"/>
              <a:gd name="connsiteY400" fmla="*/ 1413129 h 2174272"/>
              <a:gd name="connsiteX401" fmla="*/ 1838992 w 4682585"/>
              <a:gd name="connsiteY401" fmla="*/ 1559718 h 2174272"/>
              <a:gd name="connsiteX402" fmla="*/ 1996726 w 4682585"/>
              <a:gd name="connsiteY402" fmla="*/ 1559718 h 2174272"/>
              <a:gd name="connsiteX403" fmla="*/ 1996726 w 4682585"/>
              <a:gd name="connsiteY403" fmla="*/ 1413129 h 2174272"/>
              <a:gd name="connsiteX404" fmla="*/ 1671733 w 4682585"/>
              <a:gd name="connsiteY404" fmla="*/ 1413129 h 2174272"/>
              <a:gd name="connsiteX405" fmla="*/ 1671733 w 4682585"/>
              <a:gd name="connsiteY405" fmla="*/ 1559718 h 2174272"/>
              <a:gd name="connsiteX406" fmla="*/ 1829467 w 4682585"/>
              <a:gd name="connsiteY406" fmla="*/ 1559718 h 2174272"/>
              <a:gd name="connsiteX407" fmla="*/ 1829467 w 4682585"/>
              <a:gd name="connsiteY407" fmla="*/ 1413129 h 2174272"/>
              <a:gd name="connsiteX408" fmla="*/ 1504474 w 4682585"/>
              <a:gd name="connsiteY408" fmla="*/ 1413129 h 2174272"/>
              <a:gd name="connsiteX409" fmla="*/ 1504474 w 4682585"/>
              <a:gd name="connsiteY409" fmla="*/ 1559718 h 2174272"/>
              <a:gd name="connsiteX410" fmla="*/ 1662208 w 4682585"/>
              <a:gd name="connsiteY410" fmla="*/ 1559718 h 2174272"/>
              <a:gd name="connsiteX411" fmla="*/ 1662208 w 4682585"/>
              <a:gd name="connsiteY411" fmla="*/ 1413129 h 2174272"/>
              <a:gd name="connsiteX412" fmla="*/ 1337215 w 4682585"/>
              <a:gd name="connsiteY412" fmla="*/ 1413129 h 2174272"/>
              <a:gd name="connsiteX413" fmla="*/ 1337215 w 4682585"/>
              <a:gd name="connsiteY413" fmla="*/ 1559718 h 2174272"/>
              <a:gd name="connsiteX414" fmla="*/ 1494949 w 4682585"/>
              <a:gd name="connsiteY414" fmla="*/ 1559718 h 2174272"/>
              <a:gd name="connsiteX415" fmla="*/ 1494949 w 4682585"/>
              <a:gd name="connsiteY415" fmla="*/ 1413129 h 2174272"/>
              <a:gd name="connsiteX416" fmla="*/ 1169956 w 4682585"/>
              <a:gd name="connsiteY416" fmla="*/ 1413129 h 2174272"/>
              <a:gd name="connsiteX417" fmla="*/ 1169956 w 4682585"/>
              <a:gd name="connsiteY417" fmla="*/ 1559718 h 2174272"/>
              <a:gd name="connsiteX418" fmla="*/ 1327690 w 4682585"/>
              <a:gd name="connsiteY418" fmla="*/ 1559718 h 2174272"/>
              <a:gd name="connsiteX419" fmla="*/ 1327690 w 4682585"/>
              <a:gd name="connsiteY419" fmla="*/ 1413129 h 2174272"/>
              <a:gd name="connsiteX420" fmla="*/ 1002697 w 4682585"/>
              <a:gd name="connsiteY420" fmla="*/ 1413129 h 2174272"/>
              <a:gd name="connsiteX421" fmla="*/ 1002697 w 4682585"/>
              <a:gd name="connsiteY421" fmla="*/ 1559718 h 2174272"/>
              <a:gd name="connsiteX422" fmla="*/ 1160431 w 4682585"/>
              <a:gd name="connsiteY422" fmla="*/ 1559718 h 2174272"/>
              <a:gd name="connsiteX423" fmla="*/ 1160431 w 4682585"/>
              <a:gd name="connsiteY423" fmla="*/ 1413129 h 2174272"/>
              <a:gd name="connsiteX424" fmla="*/ 835438 w 4682585"/>
              <a:gd name="connsiteY424" fmla="*/ 1413129 h 2174272"/>
              <a:gd name="connsiteX425" fmla="*/ 835438 w 4682585"/>
              <a:gd name="connsiteY425" fmla="*/ 1559718 h 2174272"/>
              <a:gd name="connsiteX426" fmla="*/ 993172 w 4682585"/>
              <a:gd name="connsiteY426" fmla="*/ 1559718 h 2174272"/>
              <a:gd name="connsiteX427" fmla="*/ 993172 w 4682585"/>
              <a:gd name="connsiteY427" fmla="*/ 1413129 h 2174272"/>
              <a:gd name="connsiteX428" fmla="*/ 668179 w 4682585"/>
              <a:gd name="connsiteY428" fmla="*/ 1413129 h 2174272"/>
              <a:gd name="connsiteX429" fmla="*/ 668179 w 4682585"/>
              <a:gd name="connsiteY429" fmla="*/ 1559718 h 2174272"/>
              <a:gd name="connsiteX430" fmla="*/ 825913 w 4682585"/>
              <a:gd name="connsiteY430" fmla="*/ 1559718 h 2174272"/>
              <a:gd name="connsiteX431" fmla="*/ 825913 w 4682585"/>
              <a:gd name="connsiteY431" fmla="*/ 1413129 h 2174272"/>
              <a:gd name="connsiteX432" fmla="*/ 500920 w 4682585"/>
              <a:gd name="connsiteY432" fmla="*/ 1413129 h 2174272"/>
              <a:gd name="connsiteX433" fmla="*/ 500920 w 4682585"/>
              <a:gd name="connsiteY433" fmla="*/ 1559718 h 2174272"/>
              <a:gd name="connsiteX434" fmla="*/ 658654 w 4682585"/>
              <a:gd name="connsiteY434" fmla="*/ 1559718 h 2174272"/>
              <a:gd name="connsiteX435" fmla="*/ 658654 w 4682585"/>
              <a:gd name="connsiteY435" fmla="*/ 1413129 h 2174272"/>
              <a:gd name="connsiteX436" fmla="*/ 333566 w 4682585"/>
              <a:gd name="connsiteY436" fmla="*/ 1413129 h 2174272"/>
              <a:gd name="connsiteX437" fmla="*/ 333566 w 4682585"/>
              <a:gd name="connsiteY437" fmla="*/ 1559718 h 2174272"/>
              <a:gd name="connsiteX438" fmla="*/ 491395 w 4682585"/>
              <a:gd name="connsiteY438" fmla="*/ 1559718 h 2174272"/>
              <a:gd name="connsiteX439" fmla="*/ 491395 w 4682585"/>
              <a:gd name="connsiteY439" fmla="*/ 1413129 h 2174272"/>
              <a:gd name="connsiteX440" fmla="*/ 166307 w 4682585"/>
              <a:gd name="connsiteY440" fmla="*/ 1413129 h 2174272"/>
              <a:gd name="connsiteX441" fmla="*/ 166307 w 4682585"/>
              <a:gd name="connsiteY441" fmla="*/ 1559718 h 2174272"/>
              <a:gd name="connsiteX442" fmla="*/ 324041 w 4682585"/>
              <a:gd name="connsiteY442" fmla="*/ 1559718 h 2174272"/>
              <a:gd name="connsiteX443" fmla="*/ 324041 w 4682585"/>
              <a:gd name="connsiteY443" fmla="*/ 1413129 h 2174272"/>
              <a:gd name="connsiteX444" fmla="*/ 9525 w 4682585"/>
              <a:gd name="connsiteY444" fmla="*/ 1413129 h 2174272"/>
              <a:gd name="connsiteX445" fmla="*/ 9525 w 4682585"/>
              <a:gd name="connsiteY445" fmla="*/ 1559718 h 2174272"/>
              <a:gd name="connsiteX446" fmla="*/ 156782 w 4682585"/>
              <a:gd name="connsiteY446" fmla="*/ 1559718 h 2174272"/>
              <a:gd name="connsiteX447" fmla="*/ 156782 w 4682585"/>
              <a:gd name="connsiteY447" fmla="*/ 1413129 h 2174272"/>
              <a:gd name="connsiteX448" fmla="*/ 4515326 w 4682585"/>
              <a:gd name="connsiteY448" fmla="*/ 1257014 h 2174272"/>
              <a:gd name="connsiteX449" fmla="*/ 4515326 w 4682585"/>
              <a:gd name="connsiteY449" fmla="*/ 1403604 h 2174272"/>
              <a:gd name="connsiteX450" fmla="*/ 4673060 w 4682585"/>
              <a:gd name="connsiteY450" fmla="*/ 1403604 h 2174272"/>
              <a:gd name="connsiteX451" fmla="*/ 4673060 w 4682585"/>
              <a:gd name="connsiteY451" fmla="*/ 1257014 h 2174272"/>
              <a:gd name="connsiteX452" fmla="*/ 4348068 w 4682585"/>
              <a:gd name="connsiteY452" fmla="*/ 1257014 h 2174272"/>
              <a:gd name="connsiteX453" fmla="*/ 4348068 w 4682585"/>
              <a:gd name="connsiteY453" fmla="*/ 1403604 h 2174272"/>
              <a:gd name="connsiteX454" fmla="*/ 4505801 w 4682585"/>
              <a:gd name="connsiteY454" fmla="*/ 1403604 h 2174272"/>
              <a:gd name="connsiteX455" fmla="*/ 4505801 w 4682585"/>
              <a:gd name="connsiteY455" fmla="*/ 1257014 h 2174272"/>
              <a:gd name="connsiteX456" fmla="*/ 4180809 w 4682585"/>
              <a:gd name="connsiteY456" fmla="*/ 1257014 h 2174272"/>
              <a:gd name="connsiteX457" fmla="*/ 4180809 w 4682585"/>
              <a:gd name="connsiteY457" fmla="*/ 1403604 h 2174272"/>
              <a:gd name="connsiteX458" fmla="*/ 4338543 w 4682585"/>
              <a:gd name="connsiteY458" fmla="*/ 1403604 h 2174272"/>
              <a:gd name="connsiteX459" fmla="*/ 4338543 w 4682585"/>
              <a:gd name="connsiteY459" fmla="*/ 1257014 h 2174272"/>
              <a:gd name="connsiteX460" fmla="*/ 4013550 w 4682585"/>
              <a:gd name="connsiteY460" fmla="*/ 1257014 h 2174272"/>
              <a:gd name="connsiteX461" fmla="*/ 4013550 w 4682585"/>
              <a:gd name="connsiteY461" fmla="*/ 1403604 h 2174272"/>
              <a:gd name="connsiteX462" fmla="*/ 4171284 w 4682585"/>
              <a:gd name="connsiteY462" fmla="*/ 1403604 h 2174272"/>
              <a:gd name="connsiteX463" fmla="*/ 4171284 w 4682585"/>
              <a:gd name="connsiteY463" fmla="*/ 1257014 h 2174272"/>
              <a:gd name="connsiteX464" fmla="*/ 3846291 w 4682585"/>
              <a:gd name="connsiteY464" fmla="*/ 1257014 h 2174272"/>
              <a:gd name="connsiteX465" fmla="*/ 3846291 w 4682585"/>
              <a:gd name="connsiteY465" fmla="*/ 1403604 h 2174272"/>
              <a:gd name="connsiteX466" fmla="*/ 4004025 w 4682585"/>
              <a:gd name="connsiteY466" fmla="*/ 1403604 h 2174272"/>
              <a:gd name="connsiteX467" fmla="*/ 4004025 w 4682585"/>
              <a:gd name="connsiteY467" fmla="*/ 1257014 h 2174272"/>
              <a:gd name="connsiteX468" fmla="*/ 3678936 w 4682585"/>
              <a:gd name="connsiteY468" fmla="*/ 1257014 h 2174272"/>
              <a:gd name="connsiteX469" fmla="*/ 3678936 w 4682585"/>
              <a:gd name="connsiteY469" fmla="*/ 1403604 h 2174272"/>
              <a:gd name="connsiteX470" fmla="*/ 3836766 w 4682585"/>
              <a:gd name="connsiteY470" fmla="*/ 1403604 h 2174272"/>
              <a:gd name="connsiteX471" fmla="*/ 3836766 w 4682585"/>
              <a:gd name="connsiteY471" fmla="*/ 1257014 h 2174272"/>
              <a:gd name="connsiteX472" fmla="*/ 3511677 w 4682585"/>
              <a:gd name="connsiteY472" fmla="*/ 1257014 h 2174272"/>
              <a:gd name="connsiteX473" fmla="*/ 3511677 w 4682585"/>
              <a:gd name="connsiteY473" fmla="*/ 1403604 h 2174272"/>
              <a:gd name="connsiteX474" fmla="*/ 3669411 w 4682585"/>
              <a:gd name="connsiteY474" fmla="*/ 1403604 h 2174272"/>
              <a:gd name="connsiteX475" fmla="*/ 3669411 w 4682585"/>
              <a:gd name="connsiteY475" fmla="*/ 1257014 h 2174272"/>
              <a:gd name="connsiteX476" fmla="*/ 3344418 w 4682585"/>
              <a:gd name="connsiteY476" fmla="*/ 1257014 h 2174272"/>
              <a:gd name="connsiteX477" fmla="*/ 3344418 w 4682585"/>
              <a:gd name="connsiteY477" fmla="*/ 1403604 h 2174272"/>
              <a:gd name="connsiteX478" fmla="*/ 3502152 w 4682585"/>
              <a:gd name="connsiteY478" fmla="*/ 1403604 h 2174272"/>
              <a:gd name="connsiteX479" fmla="*/ 3502152 w 4682585"/>
              <a:gd name="connsiteY479" fmla="*/ 1257014 h 2174272"/>
              <a:gd name="connsiteX480" fmla="*/ 3177159 w 4682585"/>
              <a:gd name="connsiteY480" fmla="*/ 1257014 h 2174272"/>
              <a:gd name="connsiteX481" fmla="*/ 3177159 w 4682585"/>
              <a:gd name="connsiteY481" fmla="*/ 1403604 h 2174272"/>
              <a:gd name="connsiteX482" fmla="*/ 3334893 w 4682585"/>
              <a:gd name="connsiteY482" fmla="*/ 1403604 h 2174272"/>
              <a:gd name="connsiteX483" fmla="*/ 3334893 w 4682585"/>
              <a:gd name="connsiteY483" fmla="*/ 1257014 h 2174272"/>
              <a:gd name="connsiteX484" fmla="*/ 3009900 w 4682585"/>
              <a:gd name="connsiteY484" fmla="*/ 1257014 h 2174272"/>
              <a:gd name="connsiteX485" fmla="*/ 3009900 w 4682585"/>
              <a:gd name="connsiteY485" fmla="*/ 1403604 h 2174272"/>
              <a:gd name="connsiteX486" fmla="*/ 3167634 w 4682585"/>
              <a:gd name="connsiteY486" fmla="*/ 1403604 h 2174272"/>
              <a:gd name="connsiteX487" fmla="*/ 3167634 w 4682585"/>
              <a:gd name="connsiteY487" fmla="*/ 1257014 h 2174272"/>
              <a:gd name="connsiteX488" fmla="*/ 2842641 w 4682585"/>
              <a:gd name="connsiteY488" fmla="*/ 1257014 h 2174272"/>
              <a:gd name="connsiteX489" fmla="*/ 2842641 w 4682585"/>
              <a:gd name="connsiteY489" fmla="*/ 1403604 h 2174272"/>
              <a:gd name="connsiteX490" fmla="*/ 3000375 w 4682585"/>
              <a:gd name="connsiteY490" fmla="*/ 1403604 h 2174272"/>
              <a:gd name="connsiteX491" fmla="*/ 3000375 w 4682585"/>
              <a:gd name="connsiteY491" fmla="*/ 1257014 h 2174272"/>
              <a:gd name="connsiteX492" fmla="*/ 2675382 w 4682585"/>
              <a:gd name="connsiteY492" fmla="*/ 1257014 h 2174272"/>
              <a:gd name="connsiteX493" fmla="*/ 2675382 w 4682585"/>
              <a:gd name="connsiteY493" fmla="*/ 1403604 h 2174272"/>
              <a:gd name="connsiteX494" fmla="*/ 2833116 w 4682585"/>
              <a:gd name="connsiteY494" fmla="*/ 1403604 h 2174272"/>
              <a:gd name="connsiteX495" fmla="*/ 2833116 w 4682585"/>
              <a:gd name="connsiteY495" fmla="*/ 1257014 h 2174272"/>
              <a:gd name="connsiteX496" fmla="*/ 2508123 w 4682585"/>
              <a:gd name="connsiteY496" fmla="*/ 1257014 h 2174272"/>
              <a:gd name="connsiteX497" fmla="*/ 2508123 w 4682585"/>
              <a:gd name="connsiteY497" fmla="*/ 1403604 h 2174272"/>
              <a:gd name="connsiteX498" fmla="*/ 2665857 w 4682585"/>
              <a:gd name="connsiteY498" fmla="*/ 1403604 h 2174272"/>
              <a:gd name="connsiteX499" fmla="*/ 2665857 w 4682585"/>
              <a:gd name="connsiteY499" fmla="*/ 1257014 h 2174272"/>
              <a:gd name="connsiteX500" fmla="*/ 2340864 w 4682585"/>
              <a:gd name="connsiteY500" fmla="*/ 1257014 h 2174272"/>
              <a:gd name="connsiteX501" fmla="*/ 2340864 w 4682585"/>
              <a:gd name="connsiteY501" fmla="*/ 1403604 h 2174272"/>
              <a:gd name="connsiteX502" fmla="*/ 2498598 w 4682585"/>
              <a:gd name="connsiteY502" fmla="*/ 1403604 h 2174272"/>
              <a:gd name="connsiteX503" fmla="*/ 2498598 w 4682585"/>
              <a:gd name="connsiteY503" fmla="*/ 1257014 h 2174272"/>
              <a:gd name="connsiteX504" fmla="*/ 2173510 w 4682585"/>
              <a:gd name="connsiteY504" fmla="*/ 1257014 h 2174272"/>
              <a:gd name="connsiteX505" fmla="*/ 2173510 w 4682585"/>
              <a:gd name="connsiteY505" fmla="*/ 1403604 h 2174272"/>
              <a:gd name="connsiteX506" fmla="*/ 2331339 w 4682585"/>
              <a:gd name="connsiteY506" fmla="*/ 1403604 h 2174272"/>
              <a:gd name="connsiteX507" fmla="*/ 2331339 w 4682585"/>
              <a:gd name="connsiteY507" fmla="*/ 1257014 h 2174272"/>
              <a:gd name="connsiteX508" fmla="*/ 2006251 w 4682585"/>
              <a:gd name="connsiteY508" fmla="*/ 1257014 h 2174272"/>
              <a:gd name="connsiteX509" fmla="*/ 2006251 w 4682585"/>
              <a:gd name="connsiteY509" fmla="*/ 1403604 h 2174272"/>
              <a:gd name="connsiteX510" fmla="*/ 2163985 w 4682585"/>
              <a:gd name="connsiteY510" fmla="*/ 1403604 h 2174272"/>
              <a:gd name="connsiteX511" fmla="*/ 2163985 w 4682585"/>
              <a:gd name="connsiteY511" fmla="*/ 1257014 h 2174272"/>
              <a:gd name="connsiteX512" fmla="*/ 1838992 w 4682585"/>
              <a:gd name="connsiteY512" fmla="*/ 1257014 h 2174272"/>
              <a:gd name="connsiteX513" fmla="*/ 1838992 w 4682585"/>
              <a:gd name="connsiteY513" fmla="*/ 1403604 h 2174272"/>
              <a:gd name="connsiteX514" fmla="*/ 1996726 w 4682585"/>
              <a:gd name="connsiteY514" fmla="*/ 1403604 h 2174272"/>
              <a:gd name="connsiteX515" fmla="*/ 1996726 w 4682585"/>
              <a:gd name="connsiteY515" fmla="*/ 1257014 h 2174272"/>
              <a:gd name="connsiteX516" fmla="*/ 1671733 w 4682585"/>
              <a:gd name="connsiteY516" fmla="*/ 1257014 h 2174272"/>
              <a:gd name="connsiteX517" fmla="*/ 1671733 w 4682585"/>
              <a:gd name="connsiteY517" fmla="*/ 1403604 h 2174272"/>
              <a:gd name="connsiteX518" fmla="*/ 1829467 w 4682585"/>
              <a:gd name="connsiteY518" fmla="*/ 1403604 h 2174272"/>
              <a:gd name="connsiteX519" fmla="*/ 1829467 w 4682585"/>
              <a:gd name="connsiteY519" fmla="*/ 1257014 h 2174272"/>
              <a:gd name="connsiteX520" fmla="*/ 1504474 w 4682585"/>
              <a:gd name="connsiteY520" fmla="*/ 1257014 h 2174272"/>
              <a:gd name="connsiteX521" fmla="*/ 1504474 w 4682585"/>
              <a:gd name="connsiteY521" fmla="*/ 1403604 h 2174272"/>
              <a:gd name="connsiteX522" fmla="*/ 1662208 w 4682585"/>
              <a:gd name="connsiteY522" fmla="*/ 1403604 h 2174272"/>
              <a:gd name="connsiteX523" fmla="*/ 1662208 w 4682585"/>
              <a:gd name="connsiteY523" fmla="*/ 1257014 h 2174272"/>
              <a:gd name="connsiteX524" fmla="*/ 1337215 w 4682585"/>
              <a:gd name="connsiteY524" fmla="*/ 1257014 h 2174272"/>
              <a:gd name="connsiteX525" fmla="*/ 1337215 w 4682585"/>
              <a:gd name="connsiteY525" fmla="*/ 1403604 h 2174272"/>
              <a:gd name="connsiteX526" fmla="*/ 1494949 w 4682585"/>
              <a:gd name="connsiteY526" fmla="*/ 1403604 h 2174272"/>
              <a:gd name="connsiteX527" fmla="*/ 1494949 w 4682585"/>
              <a:gd name="connsiteY527" fmla="*/ 1257014 h 2174272"/>
              <a:gd name="connsiteX528" fmla="*/ 1169956 w 4682585"/>
              <a:gd name="connsiteY528" fmla="*/ 1257014 h 2174272"/>
              <a:gd name="connsiteX529" fmla="*/ 1169956 w 4682585"/>
              <a:gd name="connsiteY529" fmla="*/ 1403604 h 2174272"/>
              <a:gd name="connsiteX530" fmla="*/ 1327690 w 4682585"/>
              <a:gd name="connsiteY530" fmla="*/ 1403604 h 2174272"/>
              <a:gd name="connsiteX531" fmla="*/ 1327690 w 4682585"/>
              <a:gd name="connsiteY531" fmla="*/ 1257014 h 2174272"/>
              <a:gd name="connsiteX532" fmla="*/ 1002697 w 4682585"/>
              <a:gd name="connsiteY532" fmla="*/ 1257014 h 2174272"/>
              <a:gd name="connsiteX533" fmla="*/ 1002697 w 4682585"/>
              <a:gd name="connsiteY533" fmla="*/ 1403604 h 2174272"/>
              <a:gd name="connsiteX534" fmla="*/ 1160431 w 4682585"/>
              <a:gd name="connsiteY534" fmla="*/ 1403604 h 2174272"/>
              <a:gd name="connsiteX535" fmla="*/ 1160431 w 4682585"/>
              <a:gd name="connsiteY535" fmla="*/ 1257014 h 2174272"/>
              <a:gd name="connsiteX536" fmla="*/ 835438 w 4682585"/>
              <a:gd name="connsiteY536" fmla="*/ 1257014 h 2174272"/>
              <a:gd name="connsiteX537" fmla="*/ 835438 w 4682585"/>
              <a:gd name="connsiteY537" fmla="*/ 1403604 h 2174272"/>
              <a:gd name="connsiteX538" fmla="*/ 993172 w 4682585"/>
              <a:gd name="connsiteY538" fmla="*/ 1403604 h 2174272"/>
              <a:gd name="connsiteX539" fmla="*/ 993172 w 4682585"/>
              <a:gd name="connsiteY539" fmla="*/ 1257014 h 2174272"/>
              <a:gd name="connsiteX540" fmla="*/ 668179 w 4682585"/>
              <a:gd name="connsiteY540" fmla="*/ 1257014 h 2174272"/>
              <a:gd name="connsiteX541" fmla="*/ 668179 w 4682585"/>
              <a:gd name="connsiteY541" fmla="*/ 1403604 h 2174272"/>
              <a:gd name="connsiteX542" fmla="*/ 825913 w 4682585"/>
              <a:gd name="connsiteY542" fmla="*/ 1403604 h 2174272"/>
              <a:gd name="connsiteX543" fmla="*/ 825913 w 4682585"/>
              <a:gd name="connsiteY543" fmla="*/ 1257014 h 2174272"/>
              <a:gd name="connsiteX544" fmla="*/ 500920 w 4682585"/>
              <a:gd name="connsiteY544" fmla="*/ 1257014 h 2174272"/>
              <a:gd name="connsiteX545" fmla="*/ 500920 w 4682585"/>
              <a:gd name="connsiteY545" fmla="*/ 1403604 h 2174272"/>
              <a:gd name="connsiteX546" fmla="*/ 658654 w 4682585"/>
              <a:gd name="connsiteY546" fmla="*/ 1403604 h 2174272"/>
              <a:gd name="connsiteX547" fmla="*/ 658654 w 4682585"/>
              <a:gd name="connsiteY547" fmla="*/ 1257014 h 2174272"/>
              <a:gd name="connsiteX548" fmla="*/ 333566 w 4682585"/>
              <a:gd name="connsiteY548" fmla="*/ 1257014 h 2174272"/>
              <a:gd name="connsiteX549" fmla="*/ 333566 w 4682585"/>
              <a:gd name="connsiteY549" fmla="*/ 1403604 h 2174272"/>
              <a:gd name="connsiteX550" fmla="*/ 491395 w 4682585"/>
              <a:gd name="connsiteY550" fmla="*/ 1403604 h 2174272"/>
              <a:gd name="connsiteX551" fmla="*/ 491395 w 4682585"/>
              <a:gd name="connsiteY551" fmla="*/ 1257014 h 2174272"/>
              <a:gd name="connsiteX552" fmla="*/ 166307 w 4682585"/>
              <a:gd name="connsiteY552" fmla="*/ 1257014 h 2174272"/>
              <a:gd name="connsiteX553" fmla="*/ 166307 w 4682585"/>
              <a:gd name="connsiteY553" fmla="*/ 1403604 h 2174272"/>
              <a:gd name="connsiteX554" fmla="*/ 324041 w 4682585"/>
              <a:gd name="connsiteY554" fmla="*/ 1403604 h 2174272"/>
              <a:gd name="connsiteX555" fmla="*/ 324041 w 4682585"/>
              <a:gd name="connsiteY555" fmla="*/ 1257014 h 2174272"/>
              <a:gd name="connsiteX556" fmla="*/ 9525 w 4682585"/>
              <a:gd name="connsiteY556" fmla="*/ 1257014 h 2174272"/>
              <a:gd name="connsiteX557" fmla="*/ 9525 w 4682585"/>
              <a:gd name="connsiteY557" fmla="*/ 1403604 h 2174272"/>
              <a:gd name="connsiteX558" fmla="*/ 156782 w 4682585"/>
              <a:gd name="connsiteY558" fmla="*/ 1403604 h 2174272"/>
              <a:gd name="connsiteX559" fmla="*/ 156782 w 4682585"/>
              <a:gd name="connsiteY559" fmla="*/ 1257014 h 2174272"/>
              <a:gd name="connsiteX560" fmla="*/ 4515326 w 4682585"/>
              <a:gd name="connsiteY560" fmla="*/ 1100899 h 2174272"/>
              <a:gd name="connsiteX561" fmla="*/ 4515326 w 4682585"/>
              <a:gd name="connsiteY561" fmla="*/ 1247489 h 2174272"/>
              <a:gd name="connsiteX562" fmla="*/ 4673060 w 4682585"/>
              <a:gd name="connsiteY562" fmla="*/ 1247489 h 2174272"/>
              <a:gd name="connsiteX563" fmla="*/ 4673060 w 4682585"/>
              <a:gd name="connsiteY563" fmla="*/ 1100899 h 2174272"/>
              <a:gd name="connsiteX564" fmla="*/ 4348068 w 4682585"/>
              <a:gd name="connsiteY564" fmla="*/ 1100899 h 2174272"/>
              <a:gd name="connsiteX565" fmla="*/ 4348068 w 4682585"/>
              <a:gd name="connsiteY565" fmla="*/ 1247489 h 2174272"/>
              <a:gd name="connsiteX566" fmla="*/ 4505801 w 4682585"/>
              <a:gd name="connsiteY566" fmla="*/ 1247489 h 2174272"/>
              <a:gd name="connsiteX567" fmla="*/ 4505801 w 4682585"/>
              <a:gd name="connsiteY567" fmla="*/ 1100899 h 2174272"/>
              <a:gd name="connsiteX568" fmla="*/ 4180809 w 4682585"/>
              <a:gd name="connsiteY568" fmla="*/ 1100899 h 2174272"/>
              <a:gd name="connsiteX569" fmla="*/ 4180809 w 4682585"/>
              <a:gd name="connsiteY569" fmla="*/ 1247489 h 2174272"/>
              <a:gd name="connsiteX570" fmla="*/ 4338543 w 4682585"/>
              <a:gd name="connsiteY570" fmla="*/ 1247489 h 2174272"/>
              <a:gd name="connsiteX571" fmla="*/ 4338543 w 4682585"/>
              <a:gd name="connsiteY571" fmla="*/ 1100899 h 2174272"/>
              <a:gd name="connsiteX572" fmla="*/ 4013550 w 4682585"/>
              <a:gd name="connsiteY572" fmla="*/ 1100899 h 2174272"/>
              <a:gd name="connsiteX573" fmla="*/ 4013550 w 4682585"/>
              <a:gd name="connsiteY573" fmla="*/ 1247489 h 2174272"/>
              <a:gd name="connsiteX574" fmla="*/ 4171284 w 4682585"/>
              <a:gd name="connsiteY574" fmla="*/ 1247489 h 2174272"/>
              <a:gd name="connsiteX575" fmla="*/ 4171284 w 4682585"/>
              <a:gd name="connsiteY575" fmla="*/ 1100899 h 2174272"/>
              <a:gd name="connsiteX576" fmla="*/ 3846291 w 4682585"/>
              <a:gd name="connsiteY576" fmla="*/ 1100899 h 2174272"/>
              <a:gd name="connsiteX577" fmla="*/ 3846291 w 4682585"/>
              <a:gd name="connsiteY577" fmla="*/ 1247489 h 2174272"/>
              <a:gd name="connsiteX578" fmla="*/ 4004025 w 4682585"/>
              <a:gd name="connsiteY578" fmla="*/ 1247489 h 2174272"/>
              <a:gd name="connsiteX579" fmla="*/ 4004025 w 4682585"/>
              <a:gd name="connsiteY579" fmla="*/ 1100899 h 2174272"/>
              <a:gd name="connsiteX580" fmla="*/ 3678936 w 4682585"/>
              <a:gd name="connsiteY580" fmla="*/ 1100899 h 2174272"/>
              <a:gd name="connsiteX581" fmla="*/ 3678936 w 4682585"/>
              <a:gd name="connsiteY581" fmla="*/ 1247489 h 2174272"/>
              <a:gd name="connsiteX582" fmla="*/ 3836766 w 4682585"/>
              <a:gd name="connsiteY582" fmla="*/ 1247489 h 2174272"/>
              <a:gd name="connsiteX583" fmla="*/ 3836766 w 4682585"/>
              <a:gd name="connsiteY583" fmla="*/ 1100899 h 2174272"/>
              <a:gd name="connsiteX584" fmla="*/ 3511677 w 4682585"/>
              <a:gd name="connsiteY584" fmla="*/ 1100899 h 2174272"/>
              <a:gd name="connsiteX585" fmla="*/ 3511677 w 4682585"/>
              <a:gd name="connsiteY585" fmla="*/ 1247489 h 2174272"/>
              <a:gd name="connsiteX586" fmla="*/ 3669411 w 4682585"/>
              <a:gd name="connsiteY586" fmla="*/ 1247489 h 2174272"/>
              <a:gd name="connsiteX587" fmla="*/ 3669411 w 4682585"/>
              <a:gd name="connsiteY587" fmla="*/ 1100899 h 2174272"/>
              <a:gd name="connsiteX588" fmla="*/ 3344418 w 4682585"/>
              <a:gd name="connsiteY588" fmla="*/ 1100899 h 2174272"/>
              <a:gd name="connsiteX589" fmla="*/ 3344418 w 4682585"/>
              <a:gd name="connsiteY589" fmla="*/ 1247489 h 2174272"/>
              <a:gd name="connsiteX590" fmla="*/ 3502152 w 4682585"/>
              <a:gd name="connsiteY590" fmla="*/ 1247489 h 2174272"/>
              <a:gd name="connsiteX591" fmla="*/ 3502152 w 4682585"/>
              <a:gd name="connsiteY591" fmla="*/ 1100899 h 2174272"/>
              <a:gd name="connsiteX592" fmla="*/ 3177159 w 4682585"/>
              <a:gd name="connsiteY592" fmla="*/ 1100899 h 2174272"/>
              <a:gd name="connsiteX593" fmla="*/ 3177159 w 4682585"/>
              <a:gd name="connsiteY593" fmla="*/ 1247489 h 2174272"/>
              <a:gd name="connsiteX594" fmla="*/ 3334893 w 4682585"/>
              <a:gd name="connsiteY594" fmla="*/ 1247489 h 2174272"/>
              <a:gd name="connsiteX595" fmla="*/ 3334893 w 4682585"/>
              <a:gd name="connsiteY595" fmla="*/ 1100899 h 2174272"/>
              <a:gd name="connsiteX596" fmla="*/ 3009900 w 4682585"/>
              <a:gd name="connsiteY596" fmla="*/ 1100899 h 2174272"/>
              <a:gd name="connsiteX597" fmla="*/ 3009900 w 4682585"/>
              <a:gd name="connsiteY597" fmla="*/ 1247489 h 2174272"/>
              <a:gd name="connsiteX598" fmla="*/ 3167634 w 4682585"/>
              <a:gd name="connsiteY598" fmla="*/ 1247489 h 2174272"/>
              <a:gd name="connsiteX599" fmla="*/ 3167634 w 4682585"/>
              <a:gd name="connsiteY599" fmla="*/ 1100899 h 2174272"/>
              <a:gd name="connsiteX600" fmla="*/ 2842641 w 4682585"/>
              <a:gd name="connsiteY600" fmla="*/ 1100899 h 2174272"/>
              <a:gd name="connsiteX601" fmla="*/ 2842641 w 4682585"/>
              <a:gd name="connsiteY601" fmla="*/ 1247489 h 2174272"/>
              <a:gd name="connsiteX602" fmla="*/ 3000375 w 4682585"/>
              <a:gd name="connsiteY602" fmla="*/ 1247489 h 2174272"/>
              <a:gd name="connsiteX603" fmla="*/ 3000375 w 4682585"/>
              <a:gd name="connsiteY603" fmla="*/ 1100899 h 2174272"/>
              <a:gd name="connsiteX604" fmla="*/ 2675382 w 4682585"/>
              <a:gd name="connsiteY604" fmla="*/ 1100899 h 2174272"/>
              <a:gd name="connsiteX605" fmla="*/ 2675382 w 4682585"/>
              <a:gd name="connsiteY605" fmla="*/ 1247489 h 2174272"/>
              <a:gd name="connsiteX606" fmla="*/ 2833116 w 4682585"/>
              <a:gd name="connsiteY606" fmla="*/ 1247489 h 2174272"/>
              <a:gd name="connsiteX607" fmla="*/ 2833116 w 4682585"/>
              <a:gd name="connsiteY607" fmla="*/ 1100899 h 2174272"/>
              <a:gd name="connsiteX608" fmla="*/ 2508123 w 4682585"/>
              <a:gd name="connsiteY608" fmla="*/ 1100899 h 2174272"/>
              <a:gd name="connsiteX609" fmla="*/ 2508123 w 4682585"/>
              <a:gd name="connsiteY609" fmla="*/ 1247489 h 2174272"/>
              <a:gd name="connsiteX610" fmla="*/ 2665857 w 4682585"/>
              <a:gd name="connsiteY610" fmla="*/ 1247489 h 2174272"/>
              <a:gd name="connsiteX611" fmla="*/ 2665857 w 4682585"/>
              <a:gd name="connsiteY611" fmla="*/ 1100899 h 2174272"/>
              <a:gd name="connsiteX612" fmla="*/ 2340864 w 4682585"/>
              <a:gd name="connsiteY612" fmla="*/ 1100899 h 2174272"/>
              <a:gd name="connsiteX613" fmla="*/ 2340864 w 4682585"/>
              <a:gd name="connsiteY613" fmla="*/ 1247489 h 2174272"/>
              <a:gd name="connsiteX614" fmla="*/ 2498598 w 4682585"/>
              <a:gd name="connsiteY614" fmla="*/ 1247489 h 2174272"/>
              <a:gd name="connsiteX615" fmla="*/ 2498598 w 4682585"/>
              <a:gd name="connsiteY615" fmla="*/ 1100899 h 2174272"/>
              <a:gd name="connsiteX616" fmla="*/ 2173510 w 4682585"/>
              <a:gd name="connsiteY616" fmla="*/ 1100899 h 2174272"/>
              <a:gd name="connsiteX617" fmla="*/ 2173510 w 4682585"/>
              <a:gd name="connsiteY617" fmla="*/ 1247489 h 2174272"/>
              <a:gd name="connsiteX618" fmla="*/ 2331339 w 4682585"/>
              <a:gd name="connsiteY618" fmla="*/ 1247489 h 2174272"/>
              <a:gd name="connsiteX619" fmla="*/ 2331339 w 4682585"/>
              <a:gd name="connsiteY619" fmla="*/ 1100899 h 2174272"/>
              <a:gd name="connsiteX620" fmla="*/ 2006251 w 4682585"/>
              <a:gd name="connsiteY620" fmla="*/ 1100899 h 2174272"/>
              <a:gd name="connsiteX621" fmla="*/ 2006251 w 4682585"/>
              <a:gd name="connsiteY621" fmla="*/ 1247489 h 2174272"/>
              <a:gd name="connsiteX622" fmla="*/ 2163985 w 4682585"/>
              <a:gd name="connsiteY622" fmla="*/ 1247489 h 2174272"/>
              <a:gd name="connsiteX623" fmla="*/ 2163985 w 4682585"/>
              <a:gd name="connsiteY623" fmla="*/ 1100899 h 2174272"/>
              <a:gd name="connsiteX624" fmla="*/ 1838992 w 4682585"/>
              <a:gd name="connsiteY624" fmla="*/ 1100899 h 2174272"/>
              <a:gd name="connsiteX625" fmla="*/ 1838992 w 4682585"/>
              <a:gd name="connsiteY625" fmla="*/ 1247489 h 2174272"/>
              <a:gd name="connsiteX626" fmla="*/ 1996726 w 4682585"/>
              <a:gd name="connsiteY626" fmla="*/ 1247489 h 2174272"/>
              <a:gd name="connsiteX627" fmla="*/ 1996726 w 4682585"/>
              <a:gd name="connsiteY627" fmla="*/ 1100899 h 2174272"/>
              <a:gd name="connsiteX628" fmla="*/ 1671733 w 4682585"/>
              <a:gd name="connsiteY628" fmla="*/ 1100899 h 2174272"/>
              <a:gd name="connsiteX629" fmla="*/ 1671733 w 4682585"/>
              <a:gd name="connsiteY629" fmla="*/ 1247489 h 2174272"/>
              <a:gd name="connsiteX630" fmla="*/ 1829467 w 4682585"/>
              <a:gd name="connsiteY630" fmla="*/ 1247489 h 2174272"/>
              <a:gd name="connsiteX631" fmla="*/ 1829467 w 4682585"/>
              <a:gd name="connsiteY631" fmla="*/ 1100899 h 2174272"/>
              <a:gd name="connsiteX632" fmla="*/ 1504474 w 4682585"/>
              <a:gd name="connsiteY632" fmla="*/ 1100899 h 2174272"/>
              <a:gd name="connsiteX633" fmla="*/ 1504474 w 4682585"/>
              <a:gd name="connsiteY633" fmla="*/ 1247489 h 2174272"/>
              <a:gd name="connsiteX634" fmla="*/ 1662208 w 4682585"/>
              <a:gd name="connsiteY634" fmla="*/ 1247489 h 2174272"/>
              <a:gd name="connsiteX635" fmla="*/ 1662208 w 4682585"/>
              <a:gd name="connsiteY635" fmla="*/ 1100899 h 2174272"/>
              <a:gd name="connsiteX636" fmla="*/ 1337215 w 4682585"/>
              <a:gd name="connsiteY636" fmla="*/ 1100899 h 2174272"/>
              <a:gd name="connsiteX637" fmla="*/ 1337215 w 4682585"/>
              <a:gd name="connsiteY637" fmla="*/ 1247489 h 2174272"/>
              <a:gd name="connsiteX638" fmla="*/ 1494949 w 4682585"/>
              <a:gd name="connsiteY638" fmla="*/ 1247489 h 2174272"/>
              <a:gd name="connsiteX639" fmla="*/ 1494949 w 4682585"/>
              <a:gd name="connsiteY639" fmla="*/ 1100899 h 2174272"/>
              <a:gd name="connsiteX640" fmla="*/ 1169956 w 4682585"/>
              <a:gd name="connsiteY640" fmla="*/ 1100899 h 2174272"/>
              <a:gd name="connsiteX641" fmla="*/ 1169956 w 4682585"/>
              <a:gd name="connsiteY641" fmla="*/ 1247489 h 2174272"/>
              <a:gd name="connsiteX642" fmla="*/ 1327690 w 4682585"/>
              <a:gd name="connsiteY642" fmla="*/ 1247489 h 2174272"/>
              <a:gd name="connsiteX643" fmla="*/ 1327690 w 4682585"/>
              <a:gd name="connsiteY643" fmla="*/ 1100899 h 2174272"/>
              <a:gd name="connsiteX644" fmla="*/ 1002697 w 4682585"/>
              <a:gd name="connsiteY644" fmla="*/ 1100899 h 2174272"/>
              <a:gd name="connsiteX645" fmla="*/ 1002697 w 4682585"/>
              <a:gd name="connsiteY645" fmla="*/ 1247489 h 2174272"/>
              <a:gd name="connsiteX646" fmla="*/ 1160431 w 4682585"/>
              <a:gd name="connsiteY646" fmla="*/ 1247489 h 2174272"/>
              <a:gd name="connsiteX647" fmla="*/ 1160431 w 4682585"/>
              <a:gd name="connsiteY647" fmla="*/ 1100899 h 2174272"/>
              <a:gd name="connsiteX648" fmla="*/ 835438 w 4682585"/>
              <a:gd name="connsiteY648" fmla="*/ 1100899 h 2174272"/>
              <a:gd name="connsiteX649" fmla="*/ 835438 w 4682585"/>
              <a:gd name="connsiteY649" fmla="*/ 1247489 h 2174272"/>
              <a:gd name="connsiteX650" fmla="*/ 993172 w 4682585"/>
              <a:gd name="connsiteY650" fmla="*/ 1247489 h 2174272"/>
              <a:gd name="connsiteX651" fmla="*/ 993172 w 4682585"/>
              <a:gd name="connsiteY651" fmla="*/ 1100899 h 2174272"/>
              <a:gd name="connsiteX652" fmla="*/ 668179 w 4682585"/>
              <a:gd name="connsiteY652" fmla="*/ 1100899 h 2174272"/>
              <a:gd name="connsiteX653" fmla="*/ 668179 w 4682585"/>
              <a:gd name="connsiteY653" fmla="*/ 1247489 h 2174272"/>
              <a:gd name="connsiteX654" fmla="*/ 825913 w 4682585"/>
              <a:gd name="connsiteY654" fmla="*/ 1247489 h 2174272"/>
              <a:gd name="connsiteX655" fmla="*/ 825913 w 4682585"/>
              <a:gd name="connsiteY655" fmla="*/ 1100899 h 2174272"/>
              <a:gd name="connsiteX656" fmla="*/ 500920 w 4682585"/>
              <a:gd name="connsiteY656" fmla="*/ 1100899 h 2174272"/>
              <a:gd name="connsiteX657" fmla="*/ 500920 w 4682585"/>
              <a:gd name="connsiteY657" fmla="*/ 1247489 h 2174272"/>
              <a:gd name="connsiteX658" fmla="*/ 658654 w 4682585"/>
              <a:gd name="connsiteY658" fmla="*/ 1247489 h 2174272"/>
              <a:gd name="connsiteX659" fmla="*/ 658654 w 4682585"/>
              <a:gd name="connsiteY659" fmla="*/ 1100899 h 2174272"/>
              <a:gd name="connsiteX660" fmla="*/ 333566 w 4682585"/>
              <a:gd name="connsiteY660" fmla="*/ 1100899 h 2174272"/>
              <a:gd name="connsiteX661" fmla="*/ 333566 w 4682585"/>
              <a:gd name="connsiteY661" fmla="*/ 1247489 h 2174272"/>
              <a:gd name="connsiteX662" fmla="*/ 491395 w 4682585"/>
              <a:gd name="connsiteY662" fmla="*/ 1247489 h 2174272"/>
              <a:gd name="connsiteX663" fmla="*/ 491395 w 4682585"/>
              <a:gd name="connsiteY663" fmla="*/ 1100899 h 2174272"/>
              <a:gd name="connsiteX664" fmla="*/ 166307 w 4682585"/>
              <a:gd name="connsiteY664" fmla="*/ 1100899 h 2174272"/>
              <a:gd name="connsiteX665" fmla="*/ 166307 w 4682585"/>
              <a:gd name="connsiteY665" fmla="*/ 1247489 h 2174272"/>
              <a:gd name="connsiteX666" fmla="*/ 324041 w 4682585"/>
              <a:gd name="connsiteY666" fmla="*/ 1247489 h 2174272"/>
              <a:gd name="connsiteX667" fmla="*/ 324041 w 4682585"/>
              <a:gd name="connsiteY667" fmla="*/ 1100899 h 2174272"/>
              <a:gd name="connsiteX668" fmla="*/ 9525 w 4682585"/>
              <a:gd name="connsiteY668" fmla="*/ 1100899 h 2174272"/>
              <a:gd name="connsiteX669" fmla="*/ 9525 w 4682585"/>
              <a:gd name="connsiteY669" fmla="*/ 1247489 h 2174272"/>
              <a:gd name="connsiteX670" fmla="*/ 156782 w 4682585"/>
              <a:gd name="connsiteY670" fmla="*/ 1247489 h 2174272"/>
              <a:gd name="connsiteX671" fmla="*/ 156782 w 4682585"/>
              <a:gd name="connsiteY671" fmla="*/ 1100899 h 2174272"/>
              <a:gd name="connsiteX672" fmla="*/ 4515326 w 4682585"/>
              <a:gd name="connsiteY672" fmla="*/ 944784 h 2174272"/>
              <a:gd name="connsiteX673" fmla="*/ 4515326 w 4682585"/>
              <a:gd name="connsiteY673" fmla="*/ 1091374 h 2174272"/>
              <a:gd name="connsiteX674" fmla="*/ 4673060 w 4682585"/>
              <a:gd name="connsiteY674" fmla="*/ 1091374 h 2174272"/>
              <a:gd name="connsiteX675" fmla="*/ 4673060 w 4682585"/>
              <a:gd name="connsiteY675" fmla="*/ 944784 h 2174272"/>
              <a:gd name="connsiteX676" fmla="*/ 4348068 w 4682585"/>
              <a:gd name="connsiteY676" fmla="*/ 944784 h 2174272"/>
              <a:gd name="connsiteX677" fmla="*/ 4348068 w 4682585"/>
              <a:gd name="connsiteY677" fmla="*/ 1091374 h 2174272"/>
              <a:gd name="connsiteX678" fmla="*/ 4505801 w 4682585"/>
              <a:gd name="connsiteY678" fmla="*/ 1091374 h 2174272"/>
              <a:gd name="connsiteX679" fmla="*/ 4505801 w 4682585"/>
              <a:gd name="connsiteY679" fmla="*/ 944784 h 2174272"/>
              <a:gd name="connsiteX680" fmla="*/ 4180809 w 4682585"/>
              <a:gd name="connsiteY680" fmla="*/ 944784 h 2174272"/>
              <a:gd name="connsiteX681" fmla="*/ 4180809 w 4682585"/>
              <a:gd name="connsiteY681" fmla="*/ 1091374 h 2174272"/>
              <a:gd name="connsiteX682" fmla="*/ 4338543 w 4682585"/>
              <a:gd name="connsiteY682" fmla="*/ 1091374 h 2174272"/>
              <a:gd name="connsiteX683" fmla="*/ 4338543 w 4682585"/>
              <a:gd name="connsiteY683" fmla="*/ 944784 h 2174272"/>
              <a:gd name="connsiteX684" fmla="*/ 4013550 w 4682585"/>
              <a:gd name="connsiteY684" fmla="*/ 944784 h 2174272"/>
              <a:gd name="connsiteX685" fmla="*/ 4013550 w 4682585"/>
              <a:gd name="connsiteY685" fmla="*/ 1091374 h 2174272"/>
              <a:gd name="connsiteX686" fmla="*/ 4171284 w 4682585"/>
              <a:gd name="connsiteY686" fmla="*/ 1091374 h 2174272"/>
              <a:gd name="connsiteX687" fmla="*/ 4171284 w 4682585"/>
              <a:gd name="connsiteY687" fmla="*/ 944784 h 2174272"/>
              <a:gd name="connsiteX688" fmla="*/ 3846291 w 4682585"/>
              <a:gd name="connsiteY688" fmla="*/ 944784 h 2174272"/>
              <a:gd name="connsiteX689" fmla="*/ 3846291 w 4682585"/>
              <a:gd name="connsiteY689" fmla="*/ 1091374 h 2174272"/>
              <a:gd name="connsiteX690" fmla="*/ 4004025 w 4682585"/>
              <a:gd name="connsiteY690" fmla="*/ 1091374 h 2174272"/>
              <a:gd name="connsiteX691" fmla="*/ 4004025 w 4682585"/>
              <a:gd name="connsiteY691" fmla="*/ 944784 h 2174272"/>
              <a:gd name="connsiteX692" fmla="*/ 3678936 w 4682585"/>
              <a:gd name="connsiteY692" fmla="*/ 944784 h 2174272"/>
              <a:gd name="connsiteX693" fmla="*/ 3678936 w 4682585"/>
              <a:gd name="connsiteY693" fmla="*/ 1091374 h 2174272"/>
              <a:gd name="connsiteX694" fmla="*/ 3836766 w 4682585"/>
              <a:gd name="connsiteY694" fmla="*/ 1091374 h 2174272"/>
              <a:gd name="connsiteX695" fmla="*/ 3836766 w 4682585"/>
              <a:gd name="connsiteY695" fmla="*/ 944784 h 2174272"/>
              <a:gd name="connsiteX696" fmla="*/ 3511677 w 4682585"/>
              <a:gd name="connsiteY696" fmla="*/ 944784 h 2174272"/>
              <a:gd name="connsiteX697" fmla="*/ 3511677 w 4682585"/>
              <a:gd name="connsiteY697" fmla="*/ 1091374 h 2174272"/>
              <a:gd name="connsiteX698" fmla="*/ 3669411 w 4682585"/>
              <a:gd name="connsiteY698" fmla="*/ 1091374 h 2174272"/>
              <a:gd name="connsiteX699" fmla="*/ 3669411 w 4682585"/>
              <a:gd name="connsiteY699" fmla="*/ 944784 h 2174272"/>
              <a:gd name="connsiteX700" fmla="*/ 3344418 w 4682585"/>
              <a:gd name="connsiteY700" fmla="*/ 944784 h 2174272"/>
              <a:gd name="connsiteX701" fmla="*/ 3344418 w 4682585"/>
              <a:gd name="connsiteY701" fmla="*/ 1091374 h 2174272"/>
              <a:gd name="connsiteX702" fmla="*/ 3502152 w 4682585"/>
              <a:gd name="connsiteY702" fmla="*/ 1091374 h 2174272"/>
              <a:gd name="connsiteX703" fmla="*/ 3502152 w 4682585"/>
              <a:gd name="connsiteY703" fmla="*/ 944784 h 2174272"/>
              <a:gd name="connsiteX704" fmla="*/ 3177159 w 4682585"/>
              <a:gd name="connsiteY704" fmla="*/ 944784 h 2174272"/>
              <a:gd name="connsiteX705" fmla="*/ 3177159 w 4682585"/>
              <a:gd name="connsiteY705" fmla="*/ 1091374 h 2174272"/>
              <a:gd name="connsiteX706" fmla="*/ 3334893 w 4682585"/>
              <a:gd name="connsiteY706" fmla="*/ 1091374 h 2174272"/>
              <a:gd name="connsiteX707" fmla="*/ 3334893 w 4682585"/>
              <a:gd name="connsiteY707" fmla="*/ 944784 h 2174272"/>
              <a:gd name="connsiteX708" fmla="*/ 3009900 w 4682585"/>
              <a:gd name="connsiteY708" fmla="*/ 944784 h 2174272"/>
              <a:gd name="connsiteX709" fmla="*/ 3009900 w 4682585"/>
              <a:gd name="connsiteY709" fmla="*/ 1091374 h 2174272"/>
              <a:gd name="connsiteX710" fmla="*/ 3167634 w 4682585"/>
              <a:gd name="connsiteY710" fmla="*/ 1091374 h 2174272"/>
              <a:gd name="connsiteX711" fmla="*/ 3167634 w 4682585"/>
              <a:gd name="connsiteY711" fmla="*/ 944784 h 2174272"/>
              <a:gd name="connsiteX712" fmla="*/ 2842641 w 4682585"/>
              <a:gd name="connsiteY712" fmla="*/ 944784 h 2174272"/>
              <a:gd name="connsiteX713" fmla="*/ 2842641 w 4682585"/>
              <a:gd name="connsiteY713" fmla="*/ 1091374 h 2174272"/>
              <a:gd name="connsiteX714" fmla="*/ 3000375 w 4682585"/>
              <a:gd name="connsiteY714" fmla="*/ 1091374 h 2174272"/>
              <a:gd name="connsiteX715" fmla="*/ 3000375 w 4682585"/>
              <a:gd name="connsiteY715" fmla="*/ 944784 h 2174272"/>
              <a:gd name="connsiteX716" fmla="*/ 2675382 w 4682585"/>
              <a:gd name="connsiteY716" fmla="*/ 944784 h 2174272"/>
              <a:gd name="connsiteX717" fmla="*/ 2675382 w 4682585"/>
              <a:gd name="connsiteY717" fmla="*/ 1091374 h 2174272"/>
              <a:gd name="connsiteX718" fmla="*/ 2833116 w 4682585"/>
              <a:gd name="connsiteY718" fmla="*/ 1091374 h 2174272"/>
              <a:gd name="connsiteX719" fmla="*/ 2833116 w 4682585"/>
              <a:gd name="connsiteY719" fmla="*/ 944784 h 2174272"/>
              <a:gd name="connsiteX720" fmla="*/ 2508123 w 4682585"/>
              <a:gd name="connsiteY720" fmla="*/ 944784 h 2174272"/>
              <a:gd name="connsiteX721" fmla="*/ 2508123 w 4682585"/>
              <a:gd name="connsiteY721" fmla="*/ 1091374 h 2174272"/>
              <a:gd name="connsiteX722" fmla="*/ 2665857 w 4682585"/>
              <a:gd name="connsiteY722" fmla="*/ 1091374 h 2174272"/>
              <a:gd name="connsiteX723" fmla="*/ 2665857 w 4682585"/>
              <a:gd name="connsiteY723" fmla="*/ 944784 h 2174272"/>
              <a:gd name="connsiteX724" fmla="*/ 2340864 w 4682585"/>
              <a:gd name="connsiteY724" fmla="*/ 944784 h 2174272"/>
              <a:gd name="connsiteX725" fmla="*/ 2340864 w 4682585"/>
              <a:gd name="connsiteY725" fmla="*/ 1091374 h 2174272"/>
              <a:gd name="connsiteX726" fmla="*/ 2498598 w 4682585"/>
              <a:gd name="connsiteY726" fmla="*/ 1091374 h 2174272"/>
              <a:gd name="connsiteX727" fmla="*/ 2498598 w 4682585"/>
              <a:gd name="connsiteY727" fmla="*/ 944784 h 2174272"/>
              <a:gd name="connsiteX728" fmla="*/ 2173510 w 4682585"/>
              <a:gd name="connsiteY728" fmla="*/ 944784 h 2174272"/>
              <a:gd name="connsiteX729" fmla="*/ 2173510 w 4682585"/>
              <a:gd name="connsiteY729" fmla="*/ 1091374 h 2174272"/>
              <a:gd name="connsiteX730" fmla="*/ 2331339 w 4682585"/>
              <a:gd name="connsiteY730" fmla="*/ 1091374 h 2174272"/>
              <a:gd name="connsiteX731" fmla="*/ 2331339 w 4682585"/>
              <a:gd name="connsiteY731" fmla="*/ 944784 h 2174272"/>
              <a:gd name="connsiteX732" fmla="*/ 2006251 w 4682585"/>
              <a:gd name="connsiteY732" fmla="*/ 944784 h 2174272"/>
              <a:gd name="connsiteX733" fmla="*/ 2006251 w 4682585"/>
              <a:gd name="connsiteY733" fmla="*/ 1091374 h 2174272"/>
              <a:gd name="connsiteX734" fmla="*/ 2163985 w 4682585"/>
              <a:gd name="connsiteY734" fmla="*/ 1091374 h 2174272"/>
              <a:gd name="connsiteX735" fmla="*/ 2163985 w 4682585"/>
              <a:gd name="connsiteY735" fmla="*/ 944784 h 2174272"/>
              <a:gd name="connsiteX736" fmla="*/ 1838992 w 4682585"/>
              <a:gd name="connsiteY736" fmla="*/ 944784 h 2174272"/>
              <a:gd name="connsiteX737" fmla="*/ 1838992 w 4682585"/>
              <a:gd name="connsiteY737" fmla="*/ 1091374 h 2174272"/>
              <a:gd name="connsiteX738" fmla="*/ 1996726 w 4682585"/>
              <a:gd name="connsiteY738" fmla="*/ 1091374 h 2174272"/>
              <a:gd name="connsiteX739" fmla="*/ 1996726 w 4682585"/>
              <a:gd name="connsiteY739" fmla="*/ 944784 h 2174272"/>
              <a:gd name="connsiteX740" fmla="*/ 1671733 w 4682585"/>
              <a:gd name="connsiteY740" fmla="*/ 944784 h 2174272"/>
              <a:gd name="connsiteX741" fmla="*/ 1671733 w 4682585"/>
              <a:gd name="connsiteY741" fmla="*/ 1091374 h 2174272"/>
              <a:gd name="connsiteX742" fmla="*/ 1829467 w 4682585"/>
              <a:gd name="connsiteY742" fmla="*/ 1091374 h 2174272"/>
              <a:gd name="connsiteX743" fmla="*/ 1829467 w 4682585"/>
              <a:gd name="connsiteY743" fmla="*/ 944784 h 2174272"/>
              <a:gd name="connsiteX744" fmla="*/ 1504474 w 4682585"/>
              <a:gd name="connsiteY744" fmla="*/ 944784 h 2174272"/>
              <a:gd name="connsiteX745" fmla="*/ 1504474 w 4682585"/>
              <a:gd name="connsiteY745" fmla="*/ 1091374 h 2174272"/>
              <a:gd name="connsiteX746" fmla="*/ 1662208 w 4682585"/>
              <a:gd name="connsiteY746" fmla="*/ 1091374 h 2174272"/>
              <a:gd name="connsiteX747" fmla="*/ 1662208 w 4682585"/>
              <a:gd name="connsiteY747" fmla="*/ 944784 h 2174272"/>
              <a:gd name="connsiteX748" fmla="*/ 1337215 w 4682585"/>
              <a:gd name="connsiteY748" fmla="*/ 944784 h 2174272"/>
              <a:gd name="connsiteX749" fmla="*/ 1337215 w 4682585"/>
              <a:gd name="connsiteY749" fmla="*/ 1091374 h 2174272"/>
              <a:gd name="connsiteX750" fmla="*/ 1494949 w 4682585"/>
              <a:gd name="connsiteY750" fmla="*/ 1091374 h 2174272"/>
              <a:gd name="connsiteX751" fmla="*/ 1494949 w 4682585"/>
              <a:gd name="connsiteY751" fmla="*/ 944784 h 2174272"/>
              <a:gd name="connsiteX752" fmla="*/ 1169956 w 4682585"/>
              <a:gd name="connsiteY752" fmla="*/ 944784 h 2174272"/>
              <a:gd name="connsiteX753" fmla="*/ 1169956 w 4682585"/>
              <a:gd name="connsiteY753" fmla="*/ 1091374 h 2174272"/>
              <a:gd name="connsiteX754" fmla="*/ 1327690 w 4682585"/>
              <a:gd name="connsiteY754" fmla="*/ 1091374 h 2174272"/>
              <a:gd name="connsiteX755" fmla="*/ 1327690 w 4682585"/>
              <a:gd name="connsiteY755" fmla="*/ 944784 h 2174272"/>
              <a:gd name="connsiteX756" fmla="*/ 1002697 w 4682585"/>
              <a:gd name="connsiteY756" fmla="*/ 944784 h 2174272"/>
              <a:gd name="connsiteX757" fmla="*/ 1002697 w 4682585"/>
              <a:gd name="connsiteY757" fmla="*/ 1091374 h 2174272"/>
              <a:gd name="connsiteX758" fmla="*/ 1160431 w 4682585"/>
              <a:gd name="connsiteY758" fmla="*/ 1091374 h 2174272"/>
              <a:gd name="connsiteX759" fmla="*/ 1160431 w 4682585"/>
              <a:gd name="connsiteY759" fmla="*/ 944784 h 2174272"/>
              <a:gd name="connsiteX760" fmla="*/ 835438 w 4682585"/>
              <a:gd name="connsiteY760" fmla="*/ 944784 h 2174272"/>
              <a:gd name="connsiteX761" fmla="*/ 835438 w 4682585"/>
              <a:gd name="connsiteY761" fmla="*/ 1091374 h 2174272"/>
              <a:gd name="connsiteX762" fmla="*/ 993172 w 4682585"/>
              <a:gd name="connsiteY762" fmla="*/ 1091374 h 2174272"/>
              <a:gd name="connsiteX763" fmla="*/ 993172 w 4682585"/>
              <a:gd name="connsiteY763" fmla="*/ 944784 h 2174272"/>
              <a:gd name="connsiteX764" fmla="*/ 668179 w 4682585"/>
              <a:gd name="connsiteY764" fmla="*/ 944784 h 2174272"/>
              <a:gd name="connsiteX765" fmla="*/ 668179 w 4682585"/>
              <a:gd name="connsiteY765" fmla="*/ 1091374 h 2174272"/>
              <a:gd name="connsiteX766" fmla="*/ 825913 w 4682585"/>
              <a:gd name="connsiteY766" fmla="*/ 1091374 h 2174272"/>
              <a:gd name="connsiteX767" fmla="*/ 825913 w 4682585"/>
              <a:gd name="connsiteY767" fmla="*/ 944784 h 2174272"/>
              <a:gd name="connsiteX768" fmla="*/ 500920 w 4682585"/>
              <a:gd name="connsiteY768" fmla="*/ 944784 h 2174272"/>
              <a:gd name="connsiteX769" fmla="*/ 500920 w 4682585"/>
              <a:gd name="connsiteY769" fmla="*/ 1091374 h 2174272"/>
              <a:gd name="connsiteX770" fmla="*/ 658654 w 4682585"/>
              <a:gd name="connsiteY770" fmla="*/ 1091374 h 2174272"/>
              <a:gd name="connsiteX771" fmla="*/ 658654 w 4682585"/>
              <a:gd name="connsiteY771" fmla="*/ 944784 h 2174272"/>
              <a:gd name="connsiteX772" fmla="*/ 333566 w 4682585"/>
              <a:gd name="connsiteY772" fmla="*/ 944784 h 2174272"/>
              <a:gd name="connsiteX773" fmla="*/ 333566 w 4682585"/>
              <a:gd name="connsiteY773" fmla="*/ 1091374 h 2174272"/>
              <a:gd name="connsiteX774" fmla="*/ 491395 w 4682585"/>
              <a:gd name="connsiteY774" fmla="*/ 1091374 h 2174272"/>
              <a:gd name="connsiteX775" fmla="*/ 491395 w 4682585"/>
              <a:gd name="connsiteY775" fmla="*/ 944784 h 2174272"/>
              <a:gd name="connsiteX776" fmla="*/ 166307 w 4682585"/>
              <a:gd name="connsiteY776" fmla="*/ 944784 h 2174272"/>
              <a:gd name="connsiteX777" fmla="*/ 166307 w 4682585"/>
              <a:gd name="connsiteY777" fmla="*/ 1091374 h 2174272"/>
              <a:gd name="connsiteX778" fmla="*/ 324041 w 4682585"/>
              <a:gd name="connsiteY778" fmla="*/ 1091374 h 2174272"/>
              <a:gd name="connsiteX779" fmla="*/ 324041 w 4682585"/>
              <a:gd name="connsiteY779" fmla="*/ 944784 h 2174272"/>
              <a:gd name="connsiteX780" fmla="*/ 9525 w 4682585"/>
              <a:gd name="connsiteY780" fmla="*/ 944784 h 2174272"/>
              <a:gd name="connsiteX781" fmla="*/ 9525 w 4682585"/>
              <a:gd name="connsiteY781" fmla="*/ 1091374 h 2174272"/>
              <a:gd name="connsiteX782" fmla="*/ 156782 w 4682585"/>
              <a:gd name="connsiteY782" fmla="*/ 1091374 h 2174272"/>
              <a:gd name="connsiteX783" fmla="*/ 156782 w 4682585"/>
              <a:gd name="connsiteY783" fmla="*/ 944784 h 2174272"/>
              <a:gd name="connsiteX784" fmla="*/ 4515326 w 4682585"/>
              <a:gd name="connsiteY784" fmla="*/ 788670 h 2174272"/>
              <a:gd name="connsiteX785" fmla="*/ 4515326 w 4682585"/>
              <a:gd name="connsiteY785" fmla="*/ 935259 h 2174272"/>
              <a:gd name="connsiteX786" fmla="*/ 4673060 w 4682585"/>
              <a:gd name="connsiteY786" fmla="*/ 935259 h 2174272"/>
              <a:gd name="connsiteX787" fmla="*/ 4673060 w 4682585"/>
              <a:gd name="connsiteY787" fmla="*/ 788670 h 2174272"/>
              <a:gd name="connsiteX788" fmla="*/ 4348068 w 4682585"/>
              <a:gd name="connsiteY788" fmla="*/ 788670 h 2174272"/>
              <a:gd name="connsiteX789" fmla="*/ 4348068 w 4682585"/>
              <a:gd name="connsiteY789" fmla="*/ 935259 h 2174272"/>
              <a:gd name="connsiteX790" fmla="*/ 4505801 w 4682585"/>
              <a:gd name="connsiteY790" fmla="*/ 935259 h 2174272"/>
              <a:gd name="connsiteX791" fmla="*/ 4505801 w 4682585"/>
              <a:gd name="connsiteY791" fmla="*/ 788670 h 2174272"/>
              <a:gd name="connsiteX792" fmla="*/ 4180809 w 4682585"/>
              <a:gd name="connsiteY792" fmla="*/ 788670 h 2174272"/>
              <a:gd name="connsiteX793" fmla="*/ 4180809 w 4682585"/>
              <a:gd name="connsiteY793" fmla="*/ 935259 h 2174272"/>
              <a:gd name="connsiteX794" fmla="*/ 4338543 w 4682585"/>
              <a:gd name="connsiteY794" fmla="*/ 935259 h 2174272"/>
              <a:gd name="connsiteX795" fmla="*/ 4338543 w 4682585"/>
              <a:gd name="connsiteY795" fmla="*/ 788670 h 2174272"/>
              <a:gd name="connsiteX796" fmla="*/ 4013550 w 4682585"/>
              <a:gd name="connsiteY796" fmla="*/ 788670 h 2174272"/>
              <a:gd name="connsiteX797" fmla="*/ 4013550 w 4682585"/>
              <a:gd name="connsiteY797" fmla="*/ 935259 h 2174272"/>
              <a:gd name="connsiteX798" fmla="*/ 4171284 w 4682585"/>
              <a:gd name="connsiteY798" fmla="*/ 935259 h 2174272"/>
              <a:gd name="connsiteX799" fmla="*/ 4171284 w 4682585"/>
              <a:gd name="connsiteY799" fmla="*/ 788670 h 2174272"/>
              <a:gd name="connsiteX800" fmla="*/ 3846291 w 4682585"/>
              <a:gd name="connsiteY800" fmla="*/ 788670 h 2174272"/>
              <a:gd name="connsiteX801" fmla="*/ 3846291 w 4682585"/>
              <a:gd name="connsiteY801" fmla="*/ 935259 h 2174272"/>
              <a:gd name="connsiteX802" fmla="*/ 4004025 w 4682585"/>
              <a:gd name="connsiteY802" fmla="*/ 935259 h 2174272"/>
              <a:gd name="connsiteX803" fmla="*/ 4004025 w 4682585"/>
              <a:gd name="connsiteY803" fmla="*/ 788670 h 2174272"/>
              <a:gd name="connsiteX804" fmla="*/ 3678936 w 4682585"/>
              <a:gd name="connsiteY804" fmla="*/ 788670 h 2174272"/>
              <a:gd name="connsiteX805" fmla="*/ 3678936 w 4682585"/>
              <a:gd name="connsiteY805" fmla="*/ 935259 h 2174272"/>
              <a:gd name="connsiteX806" fmla="*/ 3836766 w 4682585"/>
              <a:gd name="connsiteY806" fmla="*/ 935259 h 2174272"/>
              <a:gd name="connsiteX807" fmla="*/ 3836766 w 4682585"/>
              <a:gd name="connsiteY807" fmla="*/ 788670 h 2174272"/>
              <a:gd name="connsiteX808" fmla="*/ 3511677 w 4682585"/>
              <a:gd name="connsiteY808" fmla="*/ 788670 h 2174272"/>
              <a:gd name="connsiteX809" fmla="*/ 3511677 w 4682585"/>
              <a:gd name="connsiteY809" fmla="*/ 935259 h 2174272"/>
              <a:gd name="connsiteX810" fmla="*/ 3669411 w 4682585"/>
              <a:gd name="connsiteY810" fmla="*/ 935259 h 2174272"/>
              <a:gd name="connsiteX811" fmla="*/ 3669411 w 4682585"/>
              <a:gd name="connsiteY811" fmla="*/ 788670 h 2174272"/>
              <a:gd name="connsiteX812" fmla="*/ 3344418 w 4682585"/>
              <a:gd name="connsiteY812" fmla="*/ 788670 h 2174272"/>
              <a:gd name="connsiteX813" fmla="*/ 3344418 w 4682585"/>
              <a:gd name="connsiteY813" fmla="*/ 935259 h 2174272"/>
              <a:gd name="connsiteX814" fmla="*/ 3502152 w 4682585"/>
              <a:gd name="connsiteY814" fmla="*/ 935259 h 2174272"/>
              <a:gd name="connsiteX815" fmla="*/ 3502152 w 4682585"/>
              <a:gd name="connsiteY815" fmla="*/ 788670 h 2174272"/>
              <a:gd name="connsiteX816" fmla="*/ 3177159 w 4682585"/>
              <a:gd name="connsiteY816" fmla="*/ 788670 h 2174272"/>
              <a:gd name="connsiteX817" fmla="*/ 3177159 w 4682585"/>
              <a:gd name="connsiteY817" fmla="*/ 935259 h 2174272"/>
              <a:gd name="connsiteX818" fmla="*/ 3334893 w 4682585"/>
              <a:gd name="connsiteY818" fmla="*/ 935259 h 2174272"/>
              <a:gd name="connsiteX819" fmla="*/ 3334893 w 4682585"/>
              <a:gd name="connsiteY819" fmla="*/ 788670 h 2174272"/>
              <a:gd name="connsiteX820" fmla="*/ 3009900 w 4682585"/>
              <a:gd name="connsiteY820" fmla="*/ 788670 h 2174272"/>
              <a:gd name="connsiteX821" fmla="*/ 3009900 w 4682585"/>
              <a:gd name="connsiteY821" fmla="*/ 935259 h 2174272"/>
              <a:gd name="connsiteX822" fmla="*/ 3167634 w 4682585"/>
              <a:gd name="connsiteY822" fmla="*/ 935259 h 2174272"/>
              <a:gd name="connsiteX823" fmla="*/ 3167634 w 4682585"/>
              <a:gd name="connsiteY823" fmla="*/ 788670 h 2174272"/>
              <a:gd name="connsiteX824" fmla="*/ 2842641 w 4682585"/>
              <a:gd name="connsiteY824" fmla="*/ 788670 h 2174272"/>
              <a:gd name="connsiteX825" fmla="*/ 2842641 w 4682585"/>
              <a:gd name="connsiteY825" fmla="*/ 935259 h 2174272"/>
              <a:gd name="connsiteX826" fmla="*/ 3000375 w 4682585"/>
              <a:gd name="connsiteY826" fmla="*/ 935259 h 2174272"/>
              <a:gd name="connsiteX827" fmla="*/ 3000375 w 4682585"/>
              <a:gd name="connsiteY827" fmla="*/ 788670 h 2174272"/>
              <a:gd name="connsiteX828" fmla="*/ 2675382 w 4682585"/>
              <a:gd name="connsiteY828" fmla="*/ 788670 h 2174272"/>
              <a:gd name="connsiteX829" fmla="*/ 2675382 w 4682585"/>
              <a:gd name="connsiteY829" fmla="*/ 935259 h 2174272"/>
              <a:gd name="connsiteX830" fmla="*/ 2833116 w 4682585"/>
              <a:gd name="connsiteY830" fmla="*/ 935259 h 2174272"/>
              <a:gd name="connsiteX831" fmla="*/ 2833116 w 4682585"/>
              <a:gd name="connsiteY831" fmla="*/ 788670 h 2174272"/>
              <a:gd name="connsiteX832" fmla="*/ 2508123 w 4682585"/>
              <a:gd name="connsiteY832" fmla="*/ 788670 h 2174272"/>
              <a:gd name="connsiteX833" fmla="*/ 2508123 w 4682585"/>
              <a:gd name="connsiteY833" fmla="*/ 935259 h 2174272"/>
              <a:gd name="connsiteX834" fmla="*/ 2665857 w 4682585"/>
              <a:gd name="connsiteY834" fmla="*/ 935259 h 2174272"/>
              <a:gd name="connsiteX835" fmla="*/ 2665857 w 4682585"/>
              <a:gd name="connsiteY835" fmla="*/ 788670 h 2174272"/>
              <a:gd name="connsiteX836" fmla="*/ 2340864 w 4682585"/>
              <a:gd name="connsiteY836" fmla="*/ 788670 h 2174272"/>
              <a:gd name="connsiteX837" fmla="*/ 2340864 w 4682585"/>
              <a:gd name="connsiteY837" fmla="*/ 935259 h 2174272"/>
              <a:gd name="connsiteX838" fmla="*/ 2498598 w 4682585"/>
              <a:gd name="connsiteY838" fmla="*/ 935259 h 2174272"/>
              <a:gd name="connsiteX839" fmla="*/ 2498598 w 4682585"/>
              <a:gd name="connsiteY839" fmla="*/ 788670 h 2174272"/>
              <a:gd name="connsiteX840" fmla="*/ 2173510 w 4682585"/>
              <a:gd name="connsiteY840" fmla="*/ 788670 h 2174272"/>
              <a:gd name="connsiteX841" fmla="*/ 2173510 w 4682585"/>
              <a:gd name="connsiteY841" fmla="*/ 935259 h 2174272"/>
              <a:gd name="connsiteX842" fmla="*/ 2331339 w 4682585"/>
              <a:gd name="connsiteY842" fmla="*/ 935259 h 2174272"/>
              <a:gd name="connsiteX843" fmla="*/ 2331339 w 4682585"/>
              <a:gd name="connsiteY843" fmla="*/ 788670 h 2174272"/>
              <a:gd name="connsiteX844" fmla="*/ 2006251 w 4682585"/>
              <a:gd name="connsiteY844" fmla="*/ 788670 h 2174272"/>
              <a:gd name="connsiteX845" fmla="*/ 2006251 w 4682585"/>
              <a:gd name="connsiteY845" fmla="*/ 935259 h 2174272"/>
              <a:gd name="connsiteX846" fmla="*/ 2163985 w 4682585"/>
              <a:gd name="connsiteY846" fmla="*/ 935259 h 2174272"/>
              <a:gd name="connsiteX847" fmla="*/ 2163985 w 4682585"/>
              <a:gd name="connsiteY847" fmla="*/ 788670 h 2174272"/>
              <a:gd name="connsiteX848" fmla="*/ 1838992 w 4682585"/>
              <a:gd name="connsiteY848" fmla="*/ 788670 h 2174272"/>
              <a:gd name="connsiteX849" fmla="*/ 1838992 w 4682585"/>
              <a:gd name="connsiteY849" fmla="*/ 935259 h 2174272"/>
              <a:gd name="connsiteX850" fmla="*/ 1996726 w 4682585"/>
              <a:gd name="connsiteY850" fmla="*/ 935259 h 2174272"/>
              <a:gd name="connsiteX851" fmla="*/ 1996726 w 4682585"/>
              <a:gd name="connsiteY851" fmla="*/ 788670 h 2174272"/>
              <a:gd name="connsiteX852" fmla="*/ 1671733 w 4682585"/>
              <a:gd name="connsiteY852" fmla="*/ 788670 h 2174272"/>
              <a:gd name="connsiteX853" fmla="*/ 1671733 w 4682585"/>
              <a:gd name="connsiteY853" fmla="*/ 935259 h 2174272"/>
              <a:gd name="connsiteX854" fmla="*/ 1829467 w 4682585"/>
              <a:gd name="connsiteY854" fmla="*/ 935259 h 2174272"/>
              <a:gd name="connsiteX855" fmla="*/ 1829467 w 4682585"/>
              <a:gd name="connsiteY855" fmla="*/ 788670 h 2174272"/>
              <a:gd name="connsiteX856" fmla="*/ 1504474 w 4682585"/>
              <a:gd name="connsiteY856" fmla="*/ 788670 h 2174272"/>
              <a:gd name="connsiteX857" fmla="*/ 1504474 w 4682585"/>
              <a:gd name="connsiteY857" fmla="*/ 935259 h 2174272"/>
              <a:gd name="connsiteX858" fmla="*/ 1662208 w 4682585"/>
              <a:gd name="connsiteY858" fmla="*/ 935259 h 2174272"/>
              <a:gd name="connsiteX859" fmla="*/ 1662208 w 4682585"/>
              <a:gd name="connsiteY859" fmla="*/ 788670 h 2174272"/>
              <a:gd name="connsiteX860" fmla="*/ 1337215 w 4682585"/>
              <a:gd name="connsiteY860" fmla="*/ 788670 h 2174272"/>
              <a:gd name="connsiteX861" fmla="*/ 1337215 w 4682585"/>
              <a:gd name="connsiteY861" fmla="*/ 935259 h 2174272"/>
              <a:gd name="connsiteX862" fmla="*/ 1494949 w 4682585"/>
              <a:gd name="connsiteY862" fmla="*/ 935259 h 2174272"/>
              <a:gd name="connsiteX863" fmla="*/ 1494949 w 4682585"/>
              <a:gd name="connsiteY863" fmla="*/ 788670 h 2174272"/>
              <a:gd name="connsiteX864" fmla="*/ 1169956 w 4682585"/>
              <a:gd name="connsiteY864" fmla="*/ 788670 h 2174272"/>
              <a:gd name="connsiteX865" fmla="*/ 1169956 w 4682585"/>
              <a:gd name="connsiteY865" fmla="*/ 935259 h 2174272"/>
              <a:gd name="connsiteX866" fmla="*/ 1327690 w 4682585"/>
              <a:gd name="connsiteY866" fmla="*/ 935259 h 2174272"/>
              <a:gd name="connsiteX867" fmla="*/ 1327690 w 4682585"/>
              <a:gd name="connsiteY867" fmla="*/ 788670 h 2174272"/>
              <a:gd name="connsiteX868" fmla="*/ 1002697 w 4682585"/>
              <a:gd name="connsiteY868" fmla="*/ 788670 h 2174272"/>
              <a:gd name="connsiteX869" fmla="*/ 1002697 w 4682585"/>
              <a:gd name="connsiteY869" fmla="*/ 935259 h 2174272"/>
              <a:gd name="connsiteX870" fmla="*/ 1160431 w 4682585"/>
              <a:gd name="connsiteY870" fmla="*/ 935259 h 2174272"/>
              <a:gd name="connsiteX871" fmla="*/ 1160431 w 4682585"/>
              <a:gd name="connsiteY871" fmla="*/ 788670 h 2174272"/>
              <a:gd name="connsiteX872" fmla="*/ 835438 w 4682585"/>
              <a:gd name="connsiteY872" fmla="*/ 788670 h 2174272"/>
              <a:gd name="connsiteX873" fmla="*/ 835438 w 4682585"/>
              <a:gd name="connsiteY873" fmla="*/ 935259 h 2174272"/>
              <a:gd name="connsiteX874" fmla="*/ 993172 w 4682585"/>
              <a:gd name="connsiteY874" fmla="*/ 935259 h 2174272"/>
              <a:gd name="connsiteX875" fmla="*/ 993172 w 4682585"/>
              <a:gd name="connsiteY875" fmla="*/ 788670 h 2174272"/>
              <a:gd name="connsiteX876" fmla="*/ 668179 w 4682585"/>
              <a:gd name="connsiteY876" fmla="*/ 788670 h 2174272"/>
              <a:gd name="connsiteX877" fmla="*/ 668179 w 4682585"/>
              <a:gd name="connsiteY877" fmla="*/ 935259 h 2174272"/>
              <a:gd name="connsiteX878" fmla="*/ 825913 w 4682585"/>
              <a:gd name="connsiteY878" fmla="*/ 935259 h 2174272"/>
              <a:gd name="connsiteX879" fmla="*/ 825913 w 4682585"/>
              <a:gd name="connsiteY879" fmla="*/ 788670 h 2174272"/>
              <a:gd name="connsiteX880" fmla="*/ 500920 w 4682585"/>
              <a:gd name="connsiteY880" fmla="*/ 788670 h 2174272"/>
              <a:gd name="connsiteX881" fmla="*/ 500920 w 4682585"/>
              <a:gd name="connsiteY881" fmla="*/ 935259 h 2174272"/>
              <a:gd name="connsiteX882" fmla="*/ 658654 w 4682585"/>
              <a:gd name="connsiteY882" fmla="*/ 935259 h 2174272"/>
              <a:gd name="connsiteX883" fmla="*/ 658654 w 4682585"/>
              <a:gd name="connsiteY883" fmla="*/ 788670 h 2174272"/>
              <a:gd name="connsiteX884" fmla="*/ 333566 w 4682585"/>
              <a:gd name="connsiteY884" fmla="*/ 788670 h 2174272"/>
              <a:gd name="connsiteX885" fmla="*/ 333566 w 4682585"/>
              <a:gd name="connsiteY885" fmla="*/ 935259 h 2174272"/>
              <a:gd name="connsiteX886" fmla="*/ 491395 w 4682585"/>
              <a:gd name="connsiteY886" fmla="*/ 935259 h 2174272"/>
              <a:gd name="connsiteX887" fmla="*/ 491395 w 4682585"/>
              <a:gd name="connsiteY887" fmla="*/ 788670 h 2174272"/>
              <a:gd name="connsiteX888" fmla="*/ 166307 w 4682585"/>
              <a:gd name="connsiteY888" fmla="*/ 788670 h 2174272"/>
              <a:gd name="connsiteX889" fmla="*/ 166307 w 4682585"/>
              <a:gd name="connsiteY889" fmla="*/ 935259 h 2174272"/>
              <a:gd name="connsiteX890" fmla="*/ 324041 w 4682585"/>
              <a:gd name="connsiteY890" fmla="*/ 935259 h 2174272"/>
              <a:gd name="connsiteX891" fmla="*/ 324041 w 4682585"/>
              <a:gd name="connsiteY891" fmla="*/ 788670 h 2174272"/>
              <a:gd name="connsiteX892" fmla="*/ 9525 w 4682585"/>
              <a:gd name="connsiteY892" fmla="*/ 788670 h 2174272"/>
              <a:gd name="connsiteX893" fmla="*/ 9525 w 4682585"/>
              <a:gd name="connsiteY893" fmla="*/ 935259 h 2174272"/>
              <a:gd name="connsiteX894" fmla="*/ 156782 w 4682585"/>
              <a:gd name="connsiteY894" fmla="*/ 935259 h 2174272"/>
              <a:gd name="connsiteX895" fmla="*/ 156782 w 4682585"/>
              <a:gd name="connsiteY895" fmla="*/ 788670 h 2174272"/>
              <a:gd name="connsiteX896" fmla="*/ 4515326 w 4682585"/>
              <a:gd name="connsiteY896" fmla="*/ 632555 h 2174272"/>
              <a:gd name="connsiteX897" fmla="*/ 4515326 w 4682585"/>
              <a:gd name="connsiteY897" fmla="*/ 779145 h 2174272"/>
              <a:gd name="connsiteX898" fmla="*/ 4673060 w 4682585"/>
              <a:gd name="connsiteY898" fmla="*/ 779145 h 2174272"/>
              <a:gd name="connsiteX899" fmla="*/ 4673060 w 4682585"/>
              <a:gd name="connsiteY899" fmla="*/ 632555 h 2174272"/>
              <a:gd name="connsiteX900" fmla="*/ 4348068 w 4682585"/>
              <a:gd name="connsiteY900" fmla="*/ 632555 h 2174272"/>
              <a:gd name="connsiteX901" fmla="*/ 4348068 w 4682585"/>
              <a:gd name="connsiteY901" fmla="*/ 779145 h 2174272"/>
              <a:gd name="connsiteX902" fmla="*/ 4505801 w 4682585"/>
              <a:gd name="connsiteY902" fmla="*/ 779145 h 2174272"/>
              <a:gd name="connsiteX903" fmla="*/ 4505801 w 4682585"/>
              <a:gd name="connsiteY903" fmla="*/ 632555 h 2174272"/>
              <a:gd name="connsiteX904" fmla="*/ 4180809 w 4682585"/>
              <a:gd name="connsiteY904" fmla="*/ 632555 h 2174272"/>
              <a:gd name="connsiteX905" fmla="*/ 4180809 w 4682585"/>
              <a:gd name="connsiteY905" fmla="*/ 779145 h 2174272"/>
              <a:gd name="connsiteX906" fmla="*/ 4338543 w 4682585"/>
              <a:gd name="connsiteY906" fmla="*/ 779145 h 2174272"/>
              <a:gd name="connsiteX907" fmla="*/ 4338543 w 4682585"/>
              <a:gd name="connsiteY907" fmla="*/ 632555 h 2174272"/>
              <a:gd name="connsiteX908" fmla="*/ 4013550 w 4682585"/>
              <a:gd name="connsiteY908" fmla="*/ 632555 h 2174272"/>
              <a:gd name="connsiteX909" fmla="*/ 4013550 w 4682585"/>
              <a:gd name="connsiteY909" fmla="*/ 779145 h 2174272"/>
              <a:gd name="connsiteX910" fmla="*/ 4171284 w 4682585"/>
              <a:gd name="connsiteY910" fmla="*/ 779145 h 2174272"/>
              <a:gd name="connsiteX911" fmla="*/ 4171284 w 4682585"/>
              <a:gd name="connsiteY911" fmla="*/ 632555 h 2174272"/>
              <a:gd name="connsiteX912" fmla="*/ 3846291 w 4682585"/>
              <a:gd name="connsiteY912" fmla="*/ 632555 h 2174272"/>
              <a:gd name="connsiteX913" fmla="*/ 3846291 w 4682585"/>
              <a:gd name="connsiteY913" fmla="*/ 779145 h 2174272"/>
              <a:gd name="connsiteX914" fmla="*/ 4004025 w 4682585"/>
              <a:gd name="connsiteY914" fmla="*/ 779145 h 2174272"/>
              <a:gd name="connsiteX915" fmla="*/ 4004025 w 4682585"/>
              <a:gd name="connsiteY915" fmla="*/ 632555 h 2174272"/>
              <a:gd name="connsiteX916" fmla="*/ 3678936 w 4682585"/>
              <a:gd name="connsiteY916" fmla="*/ 632555 h 2174272"/>
              <a:gd name="connsiteX917" fmla="*/ 3678936 w 4682585"/>
              <a:gd name="connsiteY917" fmla="*/ 779145 h 2174272"/>
              <a:gd name="connsiteX918" fmla="*/ 3836766 w 4682585"/>
              <a:gd name="connsiteY918" fmla="*/ 779145 h 2174272"/>
              <a:gd name="connsiteX919" fmla="*/ 3836766 w 4682585"/>
              <a:gd name="connsiteY919" fmla="*/ 632555 h 2174272"/>
              <a:gd name="connsiteX920" fmla="*/ 3511677 w 4682585"/>
              <a:gd name="connsiteY920" fmla="*/ 632555 h 2174272"/>
              <a:gd name="connsiteX921" fmla="*/ 3511677 w 4682585"/>
              <a:gd name="connsiteY921" fmla="*/ 779145 h 2174272"/>
              <a:gd name="connsiteX922" fmla="*/ 3669411 w 4682585"/>
              <a:gd name="connsiteY922" fmla="*/ 779145 h 2174272"/>
              <a:gd name="connsiteX923" fmla="*/ 3669411 w 4682585"/>
              <a:gd name="connsiteY923" fmla="*/ 632555 h 2174272"/>
              <a:gd name="connsiteX924" fmla="*/ 3344418 w 4682585"/>
              <a:gd name="connsiteY924" fmla="*/ 632555 h 2174272"/>
              <a:gd name="connsiteX925" fmla="*/ 3344418 w 4682585"/>
              <a:gd name="connsiteY925" fmla="*/ 779145 h 2174272"/>
              <a:gd name="connsiteX926" fmla="*/ 3502152 w 4682585"/>
              <a:gd name="connsiteY926" fmla="*/ 779145 h 2174272"/>
              <a:gd name="connsiteX927" fmla="*/ 3502152 w 4682585"/>
              <a:gd name="connsiteY927" fmla="*/ 632555 h 2174272"/>
              <a:gd name="connsiteX928" fmla="*/ 3177159 w 4682585"/>
              <a:gd name="connsiteY928" fmla="*/ 632555 h 2174272"/>
              <a:gd name="connsiteX929" fmla="*/ 3177159 w 4682585"/>
              <a:gd name="connsiteY929" fmla="*/ 779145 h 2174272"/>
              <a:gd name="connsiteX930" fmla="*/ 3334893 w 4682585"/>
              <a:gd name="connsiteY930" fmla="*/ 779145 h 2174272"/>
              <a:gd name="connsiteX931" fmla="*/ 3334893 w 4682585"/>
              <a:gd name="connsiteY931" fmla="*/ 632555 h 2174272"/>
              <a:gd name="connsiteX932" fmla="*/ 3009900 w 4682585"/>
              <a:gd name="connsiteY932" fmla="*/ 632555 h 2174272"/>
              <a:gd name="connsiteX933" fmla="*/ 3009900 w 4682585"/>
              <a:gd name="connsiteY933" fmla="*/ 779145 h 2174272"/>
              <a:gd name="connsiteX934" fmla="*/ 3167634 w 4682585"/>
              <a:gd name="connsiteY934" fmla="*/ 779145 h 2174272"/>
              <a:gd name="connsiteX935" fmla="*/ 3167634 w 4682585"/>
              <a:gd name="connsiteY935" fmla="*/ 632555 h 2174272"/>
              <a:gd name="connsiteX936" fmla="*/ 2842641 w 4682585"/>
              <a:gd name="connsiteY936" fmla="*/ 632555 h 2174272"/>
              <a:gd name="connsiteX937" fmla="*/ 2842641 w 4682585"/>
              <a:gd name="connsiteY937" fmla="*/ 779145 h 2174272"/>
              <a:gd name="connsiteX938" fmla="*/ 3000375 w 4682585"/>
              <a:gd name="connsiteY938" fmla="*/ 779145 h 2174272"/>
              <a:gd name="connsiteX939" fmla="*/ 3000375 w 4682585"/>
              <a:gd name="connsiteY939" fmla="*/ 632555 h 2174272"/>
              <a:gd name="connsiteX940" fmla="*/ 2675382 w 4682585"/>
              <a:gd name="connsiteY940" fmla="*/ 632555 h 2174272"/>
              <a:gd name="connsiteX941" fmla="*/ 2675382 w 4682585"/>
              <a:gd name="connsiteY941" fmla="*/ 779145 h 2174272"/>
              <a:gd name="connsiteX942" fmla="*/ 2833116 w 4682585"/>
              <a:gd name="connsiteY942" fmla="*/ 779145 h 2174272"/>
              <a:gd name="connsiteX943" fmla="*/ 2833116 w 4682585"/>
              <a:gd name="connsiteY943" fmla="*/ 632555 h 2174272"/>
              <a:gd name="connsiteX944" fmla="*/ 2508123 w 4682585"/>
              <a:gd name="connsiteY944" fmla="*/ 632555 h 2174272"/>
              <a:gd name="connsiteX945" fmla="*/ 2508123 w 4682585"/>
              <a:gd name="connsiteY945" fmla="*/ 779145 h 2174272"/>
              <a:gd name="connsiteX946" fmla="*/ 2665857 w 4682585"/>
              <a:gd name="connsiteY946" fmla="*/ 779145 h 2174272"/>
              <a:gd name="connsiteX947" fmla="*/ 2665857 w 4682585"/>
              <a:gd name="connsiteY947" fmla="*/ 632555 h 2174272"/>
              <a:gd name="connsiteX948" fmla="*/ 2340864 w 4682585"/>
              <a:gd name="connsiteY948" fmla="*/ 632555 h 2174272"/>
              <a:gd name="connsiteX949" fmla="*/ 2340864 w 4682585"/>
              <a:gd name="connsiteY949" fmla="*/ 779145 h 2174272"/>
              <a:gd name="connsiteX950" fmla="*/ 2498598 w 4682585"/>
              <a:gd name="connsiteY950" fmla="*/ 779145 h 2174272"/>
              <a:gd name="connsiteX951" fmla="*/ 2498598 w 4682585"/>
              <a:gd name="connsiteY951" fmla="*/ 632555 h 2174272"/>
              <a:gd name="connsiteX952" fmla="*/ 2173510 w 4682585"/>
              <a:gd name="connsiteY952" fmla="*/ 632555 h 2174272"/>
              <a:gd name="connsiteX953" fmla="*/ 2173510 w 4682585"/>
              <a:gd name="connsiteY953" fmla="*/ 779145 h 2174272"/>
              <a:gd name="connsiteX954" fmla="*/ 2331339 w 4682585"/>
              <a:gd name="connsiteY954" fmla="*/ 779145 h 2174272"/>
              <a:gd name="connsiteX955" fmla="*/ 2331339 w 4682585"/>
              <a:gd name="connsiteY955" fmla="*/ 632555 h 2174272"/>
              <a:gd name="connsiteX956" fmla="*/ 2006251 w 4682585"/>
              <a:gd name="connsiteY956" fmla="*/ 632555 h 2174272"/>
              <a:gd name="connsiteX957" fmla="*/ 2006251 w 4682585"/>
              <a:gd name="connsiteY957" fmla="*/ 779145 h 2174272"/>
              <a:gd name="connsiteX958" fmla="*/ 2163985 w 4682585"/>
              <a:gd name="connsiteY958" fmla="*/ 779145 h 2174272"/>
              <a:gd name="connsiteX959" fmla="*/ 2163985 w 4682585"/>
              <a:gd name="connsiteY959" fmla="*/ 632555 h 2174272"/>
              <a:gd name="connsiteX960" fmla="*/ 1838992 w 4682585"/>
              <a:gd name="connsiteY960" fmla="*/ 632555 h 2174272"/>
              <a:gd name="connsiteX961" fmla="*/ 1838992 w 4682585"/>
              <a:gd name="connsiteY961" fmla="*/ 779145 h 2174272"/>
              <a:gd name="connsiteX962" fmla="*/ 1996726 w 4682585"/>
              <a:gd name="connsiteY962" fmla="*/ 779145 h 2174272"/>
              <a:gd name="connsiteX963" fmla="*/ 1996726 w 4682585"/>
              <a:gd name="connsiteY963" fmla="*/ 632555 h 2174272"/>
              <a:gd name="connsiteX964" fmla="*/ 1671733 w 4682585"/>
              <a:gd name="connsiteY964" fmla="*/ 632555 h 2174272"/>
              <a:gd name="connsiteX965" fmla="*/ 1671733 w 4682585"/>
              <a:gd name="connsiteY965" fmla="*/ 779145 h 2174272"/>
              <a:gd name="connsiteX966" fmla="*/ 1829467 w 4682585"/>
              <a:gd name="connsiteY966" fmla="*/ 779145 h 2174272"/>
              <a:gd name="connsiteX967" fmla="*/ 1829467 w 4682585"/>
              <a:gd name="connsiteY967" fmla="*/ 632555 h 2174272"/>
              <a:gd name="connsiteX968" fmla="*/ 1504474 w 4682585"/>
              <a:gd name="connsiteY968" fmla="*/ 632555 h 2174272"/>
              <a:gd name="connsiteX969" fmla="*/ 1504474 w 4682585"/>
              <a:gd name="connsiteY969" fmla="*/ 779145 h 2174272"/>
              <a:gd name="connsiteX970" fmla="*/ 1662208 w 4682585"/>
              <a:gd name="connsiteY970" fmla="*/ 779145 h 2174272"/>
              <a:gd name="connsiteX971" fmla="*/ 1662208 w 4682585"/>
              <a:gd name="connsiteY971" fmla="*/ 632555 h 2174272"/>
              <a:gd name="connsiteX972" fmla="*/ 1337215 w 4682585"/>
              <a:gd name="connsiteY972" fmla="*/ 632555 h 2174272"/>
              <a:gd name="connsiteX973" fmla="*/ 1337215 w 4682585"/>
              <a:gd name="connsiteY973" fmla="*/ 779145 h 2174272"/>
              <a:gd name="connsiteX974" fmla="*/ 1494949 w 4682585"/>
              <a:gd name="connsiteY974" fmla="*/ 779145 h 2174272"/>
              <a:gd name="connsiteX975" fmla="*/ 1494949 w 4682585"/>
              <a:gd name="connsiteY975" fmla="*/ 632555 h 2174272"/>
              <a:gd name="connsiteX976" fmla="*/ 1169956 w 4682585"/>
              <a:gd name="connsiteY976" fmla="*/ 632555 h 2174272"/>
              <a:gd name="connsiteX977" fmla="*/ 1169956 w 4682585"/>
              <a:gd name="connsiteY977" fmla="*/ 779145 h 2174272"/>
              <a:gd name="connsiteX978" fmla="*/ 1327690 w 4682585"/>
              <a:gd name="connsiteY978" fmla="*/ 779145 h 2174272"/>
              <a:gd name="connsiteX979" fmla="*/ 1327690 w 4682585"/>
              <a:gd name="connsiteY979" fmla="*/ 632555 h 2174272"/>
              <a:gd name="connsiteX980" fmla="*/ 1002697 w 4682585"/>
              <a:gd name="connsiteY980" fmla="*/ 632555 h 2174272"/>
              <a:gd name="connsiteX981" fmla="*/ 1002697 w 4682585"/>
              <a:gd name="connsiteY981" fmla="*/ 779145 h 2174272"/>
              <a:gd name="connsiteX982" fmla="*/ 1160431 w 4682585"/>
              <a:gd name="connsiteY982" fmla="*/ 779145 h 2174272"/>
              <a:gd name="connsiteX983" fmla="*/ 1160431 w 4682585"/>
              <a:gd name="connsiteY983" fmla="*/ 632555 h 2174272"/>
              <a:gd name="connsiteX984" fmla="*/ 835438 w 4682585"/>
              <a:gd name="connsiteY984" fmla="*/ 632555 h 2174272"/>
              <a:gd name="connsiteX985" fmla="*/ 835438 w 4682585"/>
              <a:gd name="connsiteY985" fmla="*/ 779145 h 2174272"/>
              <a:gd name="connsiteX986" fmla="*/ 993172 w 4682585"/>
              <a:gd name="connsiteY986" fmla="*/ 779145 h 2174272"/>
              <a:gd name="connsiteX987" fmla="*/ 993172 w 4682585"/>
              <a:gd name="connsiteY987" fmla="*/ 632555 h 2174272"/>
              <a:gd name="connsiteX988" fmla="*/ 668179 w 4682585"/>
              <a:gd name="connsiteY988" fmla="*/ 632555 h 2174272"/>
              <a:gd name="connsiteX989" fmla="*/ 668179 w 4682585"/>
              <a:gd name="connsiteY989" fmla="*/ 779145 h 2174272"/>
              <a:gd name="connsiteX990" fmla="*/ 825913 w 4682585"/>
              <a:gd name="connsiteY990" fmla="*/ 779145 h 2174272"/>
              <a:gd name="connsiteX991" fmla="*/ 825913 w 4682585"/>
              <a:gd name="connsiteY991" fmla="*/ 632555 h 2174272"/>
              <a:gd name="connsiteX992" fmla="*/ 500920 w 4682585"/>
              <a:gd name="connsiteY992" fmla="*/ 632555 h 2174272"/>
              <a:gd name="connsiteX993" fmla="*/ 500920 w 4682585"/>
              <a:gd name="connsiteY993" fmla="*/ 779145 h 2174272"/>
              <a:gd name="connsiteX994" fmla="*/ 658654 w 4682585"/>
              <a:gd name="connsiteY994" fmla="*/ 779145 h 2174272"/>
              <a:gd name="connsiteX995" fmla="*/ 658654 w 4682585"/>
              <a:gd name="connsiteY995" fmla="*/ 632555 h 2174272"/>
              <a:gd name="connsiteX996" fmla="*/ 333566 w 4682585"/>
              <a:gd name="connsiteY996" fmla="*/ 632555 h 2174272"/>
              <a:gd name="connsiteX997" fmla="*/ 333566 w 4682585"/>
              <a:gd name="connsiteY997" fmla="*/ 779145 h 2174272"/>
              <a:gd name="connsiteX998" fmla="*/ 491395 w 4682585"/>
              <a:gd name="connsiteY998" fmla="*/ 779145 h 2174272"/>
              <a:gd name="connsiteX999" fmla="*/ 491395 w 4682585"/>
              <a:gd name="connsiteY999" fmla="*/ 632555 h 2174272"/>
              <a:gd name="connsiteX1000" fmla="*/ 166307 w 4682585"/>
              <a:gd name="connsiteY1000" fmla="*/ 632555 h 2174272"/>
              <a:gd name="connsiteX1001" fmla="*/ 166307 w 4682585"/>
              <a:gd name="connsiteY1001" fmla="*/ 779145 h 2174272"/>
              <a:gd name="connsiteX1002" fmla="*/ 324041 w 4682585"/>
              <a:gd name="connsiteY1002" fmla="*/ 779145 h 2174272"/>
              <a:gd name="connsiteX1003" fmla="*/ 324041 w 4682585"/>
              <a:gd name="connsiteY1003" fmla="*/ 632555 h 2174272"/>
              <a:gd name="connsiteX1004" fmla="*/ 9525 w 4682585"/>
              <a:gd name="connsiteY1004" fmla="*/ 632555 h 2174272"/>
              <a:gd name="connsiteX1005" fmla="*/ 9525 w 4682585"/>
              <a:gd name="connsiteY1005" fmla="*/ 779145 h 2174272"/>
              <a:gd name="connsiteX1006" fmla="*/ 156782 w 4682585"/>
              <a:gd name="connsiteY1006" fmla="*/ 779145 h 2174272"/>
              <a:gd name="connsiteX1007" fmla="*/ 156782 w 4682585"/>
              <a:gd name="connsiteY1007" fmla="*/ 632555 h 2174272"/>
              <a:gd name="connsiteX1008" fmla="*/ 4515326 w 4682585"/>
              <a:gd name="connsiteY1008" fmla="*/ 476440 h 2174272"/>
              <a:gd name="connsiteX1009" fmla="*/ 4515326 w 4682585"/>
              <a:gd name="connsiteY1009" fmla="*/ 623030 h 2174272"/>
              <a:gd name="connsiteX1010" fmla="*/ 4673060 w 4682585"/>
              <a:gd name="connsiteY1010" fmla="*/ 623030 h 2174272"/>
              <a:gd name="connsiteX1011" fmla="*/ 4673060 w 4682585"/>
              <a:gd name="connsiteY1011" fmla="*/ 476440 h 2174272"/>
              <a:gd name="connsiteX1012" fmla="*/ 4348068 w 4682585"/>
              <a:gd name="connsiteY1012" fmla="*/ 476440 h 2174272"/>
              <a:gd name="connsiteX1013" fmla="*/ 4348068 w 4682585"/>
              <a:gd name="connsiteY1013" fmla="*/ 623030 h 2174272"/>
              <a:gd name="connsiteX1014" fmla="*/ 4505801 w 4682585"/>
              <a:gd name="connsiteY1014" fmla="*/ 623030 h 2174272"/>
              <a:gd name="connsiteX1015" fmla="*/ 4505801 w 4682585"/>
              <a:gd name="connsiteY1015" fmla="*/ 476440 h 2174272"/>
              <a:gd name="connsiteX1016" fmla="*/ 4180809 w 4682585"/>
              <a:gd name="connsiteY1016" fmla="*/ 476440 h 2174272"/>
              <a:gd name="connsiteX1017" fmla="*/ 4180809 w 4682585"/>
              <a:gd name="connsiteY1017" fmla="*/ 623030 h 2174272"/>
              <a:gd name="connsiteX1018" fmla="*/ 4338543 w 4682585"/>
              <a:gd name="connsiteY1018" fmla="*/ 623030 h 2174272"/>
              <a:gd name="connsiteX1019" fmla="*/ 4338543 w 4682585"/>
              <a:gd name="connsiteY1019" fmla="*/ 476440 h 2174272"/>
              <a:gd name="connsiteX1020" fmla="*/ 4013550 w 4682585"/>
              <a:gd name="connsiteY1020" fmla="*/ 476440 h 2174272"/>
              <a:gd name="connsiteX1021" fmla="*/ 4013550 w 4682585"/>
              <a:gd name="connsiteY1021" fmla="*/ 623030 h 2174272"/>
              <a:gd name="connsiteX1022" fmla="*/ 4171284 w 4682585"/>
              <a:gd name="connsiteY1022" fmla="*/ 623030 h 2174272"/>
              <a:gd name="connsiteX1023" fmla="*/ 4171284 w 4682585"/>
              <a:gd name="connsiteY1023" fmla="*/ 476440 h 2174272"/>
              <a:gd name="connsiteX1024" fmla="*/ 3846291 w 4682585"/>
              <a:gd name="connsiteY1024" fmla="*/ 476440 h 2174272"/>
              <a:gd name="connsiteX1025" fmla="*/ 3846291 w 4682585"/>
              <a:gd name="connsiteY1025" fmla="*/ 623030 h 2174272"/>
              <a:gd name="connsiteX1026" fmla="*/ 4004025 w 4682585"/>
              <a:gd name="connsiteY1026" fmla="*/ 623030 h 2174272"/>
              <a:gd name="connsiteX1027" fmla="*/ 4004025 w 4682585"/>
              <a:gd name="connsiteY1027" fmla="*/ 476440 h 2174272"/>
              <a:gd name="connsiteX1028" fmla="*/ 3678936 w 4682585"/>
              <a:gd name="connsiteY1028" fmla="*/ 476440 h 2174272"/>
              <a:gd name="connsiteX1029" fmla="*/ 3678936 w 4682585"/>
              <a:gd name="connsiteY1029" fmla="*/ 623030 h 2174272"/>
              <a:gd name="connsiteX1030" fmla="*/ 3836766 w 4682585"/>
              <a:gd name="connsiteY1030" fmla="*/ 623030 h 2174272"/>
              <a:gd name="connsiteX1031" fmla="*/ 3836766 w 4682585"/>
              <a:gd name="connsiteY1031" fmla="*/ 476440 h 2174272"/>
              <a:gd name="connsiteX1032" fmla="*/ 3511677 w 4682585"/>
              <a:gd name="connsiteY1032" fmla="*/ 476440 h 2174272"/>
              <a:gd name="connsiteX1033" fmla="*/ 3511677 w 4682585"/>
              <a:gd name="connsiteY1033" fmla="*/ 623030 h 2174272"/>
              <a:gd name="connsiteX1034" fmla="*/ 3669411 w 4682585"/>
              <a:gd name="connsiteY1034" fmla="*/ 623030 h 2174272"/>
              <a:gd name="connsiteX1035" fmla="*/ 3669411 w 4682585"/>
              <a:gd name="connsiteY1035" fmla="*/ 476440 h 2174272"/>
              <a:gd name="connsiteX1036" fmla="*/ 3344418 w 4682585"/>
              <a:gd name="connsiteY1036" fmla="*/ 476440 h 2174272"/>
              <a:gd name="connsiteX1037" fmla="*/ 3344418 w 4682585"/>
              <a:gd name="connsiteY1037" fmla="*/ 623030 h 2174272"/>
              <a:gd name="connsiteX1038" fmla="*/ 3502152 w 4682585"/>
              <a:gd name="connsiteY1038" fmla="*/ 623030 h 2174272"/>
              <a:gd name="connsiteX1039" fmla="*/ 3502152 w 4682585"/>
              <a:gd name="connsiteY1039" fmla="*/ 476440 h 2174272"/>
              <a:gd name="connsiteX1040" fmla="*/ 3177159 w 4682585"/>
              <a:gd name="connsiteY1040" fmla="*/ 476440 h 2174272"/>
              <a:gd name="connsiteX1041" fmla="*/ 3177159 w 4682585"/>
              <a:gd name="connsiteY1041" fmla="*/ 623030 h 2174272"/>
              <a:gd name="connsiteX1042" fmla="*/ 3334893 w 4682585"/>
              <a:gd name="connsiteY1042" fmla="*/ 623030 h 2174272"/>
              <a:gd name="connsiteX1043" fmla="*/ 3334893 w 4682585"/>
              <a:gd name="connsiteY1043" fmla="*/ 476440 h 2174272"/>
              <a:gd name="connsiteX1044" fmla="*/ 3009900 w 4682585"/>
              <a:gd name="connsiteY1044" fmla="*/ 476440 h 2174272"/>
              <a:gd name="connsiteX1045" fmla="*/ 3009900 w 4682585"/>
              <a:gd name="connsiteY1045" fmla="*/ 623030 h 2174272"/>
              <a:gd name="connsiteX1046" fmla="*/ 3167634 w 4682585"/>
              <a:gd name="connsiteY1046" fmla="*/ 623030 h 2174272"/>
              <a:gd name="connsiteX1047" fmla="*/ 3167634 w 4682585"/>
              <a:gd name="connsiteY1047" fmla="*/ 476440 h 2174272"/>
              <a:gd name="connsiteX1048" fmla="*/ 2842641 w 4682585"/>
              <a:gd name="connsiteY1048" fmla="*/ 476440 h 2174272"/>
              <a:gd name="connsiteX1049" fmla="*/ 2842641 w 4682585"/>
              <a:gd name="connsiteY1049" fmla="*/ 623030 h 2174272"/>
              <a:gd name="connsiteX1050" fmla="*/ 3000375 w 4682585"/>
              <a:gd name="connsiteY1050" fmla="*/ 623030 h 2174272"/>
              <a:gd name="connsiteX1051" fmla="*/ 3000375 w 4682585"/>
              <a:gd name="connsiteY1051" fmla="*/ 476440 h 2174272"/>
              <a:gd name="connsiteX1052" fmla="*/ 2675382 w 4682585"/>
              <a:gd name="connsiteY1052" fmla="*/ 476440 h 2174272"/>
              <a:gd name="connsiteX1053" fmla="*/ 2675382 w 4682585"/>
              <a:gd name="connsiteY1053" fmla="*/ 623030 h 2174272"/>
              <a:gd name="connsiteX1054" fmla="*/ 2833116 w 4682585"/>
              <a:gd name="connsiteY1054" fmla="*/ 623030 h 2174272"/>
              <a:gd name="connsiteX1055" fmla="*/ 2833116 w 4682585"/>
              <a:gd name="connsiteY1055" fmla="*/ 476440 h 2174272"/>
              <a:gd name="connsiteX1056" fmla="*/ 2508123 w 4682585"/>
              <a:gd name="connsiteY1056" fmla="*/ 476440 h 2174272"/>
              <a:gd name="connsiteX1057" fmla="*/ 2508123 w 4682585"/>
              <a:gd name="connsiteY1057" fmla="*/ 623030 h 2174272"/>
              <a:gd name="connsiteX1058" fmla="*/ 2665857 w 4682585"/>
              <a:gd name="connsiteY1058" fmla="*/ 623030 h 2174272"/>
              <a:gd name="connsiteX1059" fmla="*/ 2665857 w 4682585"/>
              <a:gd name="connsiteY1059" fmla="*/ 476440 h 2174272"/>
              <a:gd name="connsiteX1060" fmla="*/ 2340864 w 4682585"/>
              <a:gd name="connsiteY1060" fmla="*/ 476440 h 2174272"/>
              <a:gd name="connsiteX1061" fmla="*/ 2340864 w 4682585"/>
              <a:gd name="connsiteY1061" fmla="*/ 623030 h 2174272"/>
              <a:gd name="connsiteX1062" fmla="*/ 2498598 w 4682585"/>
              <a:gd name="connsiteY1062" fmla="*/ 623030 h 2174272"/>
              <a:gd name="connsiteX1063" fmla="*/ 2498598 w 4682585"/>
              <a:gd name="connsiteY1063" fmla="*/ 476440 h 2174272"/>
              <a:gd name="connsiteX1064" fmla="*/ 2173510 w 4682585"/>
              <a:gd name="connsiteY1064" fmla="*/ 476440 h 2174272"/>
              <a:gd name="connsiteX1065" fmla="*/ 2173510 w 4682585"/>
              <a:gd name="connsiteY1065" fmla="*/ 623030 h 2174272"/>
              <a:gd name="connsiteX1066" fmla="*/ 2331339 w 4682585"/>
              <a:gd name="connsiteY1066" fmla="*/ 623030 h 2174272"/>
              <a:gd name="connsiteX1067" fmla="*/ 2331339 w 4682585"/>
              <a:gd name="connsiteY1067" fmla="*/ 476440 h 2174272"/>
              <a:gd name="connsiteX1068" fmla="*/ 2006251 w 4682585"/>
              <a:gd name="connsiteY1068" fmla="*/ 476440 h 2174272"/>
              <a:gd name="connsiteX1069" fmla="*/ 2006251 w 4682585"/>
              <a:gd name="connsiteY1069" fmla="*/ 623030 h 2174272"/>
              <a:gd name="connsiteX1070" fmla="*/ 2163985 w 4682585"/>
              <a:gd name="connsiteY1070" fmla="*/ 623030 h 2174272"/>
              <a:gd name="connsiteX1071" fmla="*/ 2163985 w 4682585"/>
              <a:gd name="connsiteY1071" fmla="*/ 476440 h 2174272"/>
              <a:gd name="connsiteX1072" fmla="*/ 1838992 w 4682585"/>
              <a:gd name="connsiteY1072" fmla="*/ 476440 h 2174272"/>
              <a:gd name="connsiteX1073" fmla="*/ 1838992 w 4682585"/>
              <a:gd name="connsiteY1073" fmla="*/ 623030 h 2174272"/>
              <a:gd name="connsiteX1074" fmla="*/ 1996726 w 4682585"/>
              <a:gd name="connsiteY1074" fmla="*/ 623030 h 2174272"/>
              <a:gd name="connsiteX1075" fmla="*/ 1996726 w 4682585"/>
              <a:gd name="connsiteY1075" fmla="*/ 476440 h 2174272"/>
              <a:gd name="connsiteX1076" fmla="*/ 1671733 w 4682585"/>
              <a:gd name="connsiteY1076" fmla="*/ 476440 h 2174272"/>
              <a:gd name="connsiteX1077" fmla="*/ 1671733 w 4682585"/>
              <a:gd name="connsiteY1077" fmla="*/ 623030 h 2174272"/>
              <a:gd name="connsiteX1078" fmla="*/ 1829467 w 4682585"/>
              <a:gd name="connsiteY1078" fmla="*/ 623030 h 2174272"/>
              <a:gd name="connsiteX1079" fmla="*/ 1829467 w 4682585"/>
              <a:gd name="connsiteY1079" fmla="*/ 476440 h 2174272"/>
              <a:gd name="connsiteX1080" fmla="*/ 1504474 w 4682585"/>
              <a:gd name="connsiteY1080" fmla="*/ 476440 h 2174272"/>
              <a:gd name="connsiteX1081" fmla="*/ 1504474 w 4682585"/>
              <a:gd name="connsiteY1081" fmla="*/ 623030 h 2174272"/>
              <a:gd name="connsiteX1082" fmla="*/ 1662208 w 4682585"/>
              <a:gd name="connsiteY1082" fmla="*/ 623030 h 2174272"/>
              <a:gd name="connsiteX1083" fmla="*/ 1662208 w 4682585"/>
              <a:gd name="connsiteY1083" fmla="*/ 476440 h 2174272"/>
              <a:gd name="connsiteX1084" fmla="*/ 1337215 w 4682585"/>
              <a:gd name="connsiteY1084" fmla="*/ 476440 h 2174272"/>
              <a:gd name="connsiteX1085" fmla="*/ 1337215 w 4682585"/>
              <a:gd name="connsiteY1085" fmla="*/ 623030 h 2174272"/>
              <a:gd name="connsiteX1086" fmla="*/ 1494949 w 4682585"/>
              <a:gd name="connsiteY1086" fmla="*/ 623030 h 2174272"/>
              <a:gd name="connsiteX1087" fmla="*/ 1494949 w 4682585"/>
              <a:gd name="connsiteY1087" fmla="*/ 476440 h 2174272"/>
              <a:gd name="connsiteX1088" fmla="*/ 1169956 w 4682585"/>
              <a:gd name="connsiteY1088" fmla="*/ 476440 h 2174272"/>
              <a:gd name="connsiteX1089" fmla="*/ 1169956 w 4682585"/>
              <a:gd name="connsiteY1089" fmla="*/ 623030 h 2174272"/>
              <a:gd name="connsiteX1090" fmla="*/ 1327690 w 4682585"/>
              <a:gd name="connsiteY1090" fmla="*/ 623030 h 2174272"/>
              <a:gd name="connsiteX1091" fmla="*/ 1327690 w 4682585"/>
              <a:gd name="connsiteY1091" fmla="*/ 476440 h 2174272"/>
              <a:gd name="connsiteX1092" fmla="*/ 1002697 w 4682585"/>
              <a:gd name="connsiteY1092" fmla="*/ 476440 h 2174272"/>
              <a:gd name="connsiteX1093" fmla="*/ 1002697 w 4682585"/>
              <a:gd name="connsiteY1093" fmla="*/ 623030 h 2174272"/>
              <a:gd name="connsiteX1094" fmla="*/ 1160431 w 4682585"/>
              <a:gd name="connsiteY1094" fmla="*/ 623030 h 2174272"/>
              <a:gd name="connsiteX1095" fmla="*/ 1160431 w 4682585"/>
              <a:gd name="connsiteY1095" fmla="*/ 476440 h 2174272"/>
              <a:gd name="connsiteX1096" fmla="*/ 835438 w 4682585"/>
              <a:gd name="connsiteY1096" fmla="*/ 476440 h 2174272"/>
              <a:gd name="connsiteX1097" fmla="*/ 835438 w 4682585"/>
              <a:gd name="connsiteY1097" fmla="*/ 623030 h 2174272"/>
              <a:gd name="connsiteX1098" fmla="*/ 993172 w 4682585"/>
              <a:gd name="connsiteY1098" fmla="*/ 623030 h 2174272"/>
              <a:gd name="connsiteX1099" fmla="*/ 993172 w 4682585"/>
              <a:gd name="connsiteY1099" fmla="*/ 476440 h 2174272"/>
              <a:gd name="connsiteX1100" fmla="*/ 668179 w 4682585"/>
              <a:gd name="connsiteY1100" fmla="*/ 476440 h 2174272"/>
              <a:gd name="connsiteX1101" fmla="*/ 668179 w 4682585"/>
              <a:gd name="connsiteY1101" fmla="*/ 623030 h 2174272"/>
              <a:gd name="connsiteX1102" fmla="*/ 825913 w 4682585"/>
              <a:gd name="connsiteY1102" fmla="*/ 623030 h 2174272"/>
              <a:gd name="connsiteX1103" fmla="*/ 825913 w 4682585"/>
              <a:gd name="connsiteY1103" fmla="*/ 476440 h 2174272"/>
              <a:gd name="connsiteX1104" fmla="*/ 500920 w 4682585"/>
              <a:gd name="connsiteY1104" fmla="*/ 476440 h 2174272"/>
              <a:gd name="connsiteX1105" fmla="*/ 500920 w 4682585"/>
              <a:gd name="connsiteY1105" fmla="*/ 623030 h 2174272"/>
              <a:gd name="connsiteX1106" fmla="*/ 658654 w 4682585"/>
              <a:gd name="connsiteY1106" fmla="*/ 623030 h 2174272"/>
              <a:gd name="connsiteX1107" fmla="*/ 658654 w 4682585"/>
              <a:gd name="connsiteY1107" fmla="*/ 476440 h 2174272"/>
              <a:gd name="connsiteX1108" fmla="*/ 333566 w 4682585"/>
              <a:gd name="connsiteY1108" fmla="*/ 476440 h 2174272"/>
              <a:gd name="connsiteX1109" fmla="*/ 333566 w 4682585"/>
              <a:gd name="connsiteY1109" fmla="*/ 623030 h 2174272"/>
              <a:gd name="connsiteX1110" fmla="*/ 491395 w 4682585"/>
              <a:gd name="connsiteY1110" fmla="*/ 623030 h 2174272"/>
              <a:gd name="connsiteX1111" fmla="*/ 491395 w 4682585"/>
              <a:gd name="connsiteY1111" fmla="*/ 476440 h 2174272"/>
              <a:gd name="connsiteX1112" fmla="*/ 166307 w 4682585"/>
              <a:gd name="connsiteY1112" fmla="*/ 476440 h 2174272"/>
              <a:gd name="connsiteX1113" fmla="*/ 166307 w 4682585"/>
              <a:gd name="connsiteY1113" fmla="*/ 623030 h 2174272"/>
              <a:gd name="connsiteX1114" fmla="*/ 324041 w 4682585"/>
              <a:gd name="connsiteY1114" fmla="*/ 623030 h 2174272"/>
              <a:gd name="connsiteX1115" fmla="*/ 324041 w 4682585"/>
              <a:gd name="connsiteY1115" fmla="*/ 476440 h 2174272"/>
              <a:gd name="connsiteX1116" fmla="*/ 9525 w 4682585"/>
              <a:gd name="connsiteY1116" fmla="*/ 476440 h 2174272"/>
              <a:gd name="connsiteX1117" fmla="*/ 9525 w 4682585"/>
              <a:gd name="connsiteY1117" fmla="*/ 623030 h 2174272"/>
              <a:gd name="connsiteX1118" fmla="*/ 156782 w 4682585"/>
              <a:gd name="connsiteY1118" fmla="*/ 623030 h 2174272"/>
              <a:gd name="connsiteX1119" fmla="*/ 156782 w 4682585"/>
              <a:gd name="connsiteY1119" fmla="*/ 476440 h 2174272"/>
              <a:gd name="connsiteX1120" fmla="*/ 4515326 w 4682585"/>
              <a:gd name="connsiteY1120" fmla="*/ 320325 h 2174272"/>
              <a:gd name="connsiteX1121" fmla="*/ 4515326 w 4682585"/>
              <a:gd name="connsiteY1121" fmla="*/ 466915 h 2174272"/>
              <a:gd name="connsiteX1122" fmla="*/ 4673060 w 4682585"/>
              <a:gd name="connsiteY1122" fmla="*/ 466915 h 2174272"/>
              <a:gd name="connsiteX1123" fmla="*/ 4673060 w 4682585"/>
              <a:gd name="connsiteY1123" fmla="*/ 320325 h 2174272"/>
              <a:gd name="connsiteX1124" fmla="*/ 4348068 w 4682585"/>
              <a:gd name="connsiteY1124" fmla="*/ 320325 h 2174272"/>
              <a:gd name="connsiteX1125" fmla="*/ 4348068 w 4682585"/>
              <a:gd name="connsiteY1125" fmla="*/ 466915 h 2174272"/>
              <a:gd name="connsiteX1126" fmla="*/ 4505801 w 4682585"/>
              <a:gd name="connsiteY1126" fmla="*/ 466915 h 2174272"/>
              <a:gd name="connsiteX1127" fmla="*/ 4505801 w 4682585"/>
              <a:gd name="connsiteY1127" fmla="*/ 320325 h 2174272"/>
              <a:gd name="connsiteX1128" fmla="*/ 4180809 w 4682585"/>
              <a:gd name="connsiteY1128" fmla="*/ 320325 h 2174272"/>
              <a:gd name="connsiteX1129" fmla="*/ 4180809 w 4682585"/>
              <a:gd name="connsiteY1129" fmla="*/ 466915 h 2174272"/>
              <a:gd name="connsiteX1130" fmla="*/ 4338543 w 4682585"/>
              <a:gd name="connsiteY1130" fmla="*/ 466915 h 2174272"/>
              <a:gd name="connsiteX1131" fmla="*/ 4338543 w 4682585"/>
              <a:gd name="connsiteY1131" fmla="*/ 320325 h 2174272"/>
              <a:gd name="connsiteX1132" fmla="*/ 4013550 w 4682585"/>
              <a:gd name="connsiteY1132" fmla="*/ 320325 h 2174272"/>
              <a:gd name="connsiteX1133" fmla="*/ 4013550 w 4682585"/>
              <a:gd name="connsiteY1133" fmla="*/ 466915 h 2174272"/>
              <a:gd name="connsiteX1134" fmla="*/ 4171284 w 4682585"/>
              <a:gd name="connsiteY1134" fmla="*/ 466915 h 2174272"/>
              <a:gd name="connsiteX1135" fmla="*/ 4171284 w 4682585"/>
              <a:gd name="connsiteY1135" fmla="*/ 320325 h 2174272"/>
              <a:gd name="connsiteX1136" fmla="*/ 3846291 w 4682585"/>
              <a:gd name="connsiteY1136" fmla="*/ 320325 h 2174272"/>
              <a:gd name="connsiteX1137" fmla="*/ 3846291 w 4682585"/>
              <a:gd name="connsiteY1137" fmla="*/ 466915 h 2174272"/>
              <a:gd name="connsiteX1138" fmla="*/ 4004025 w 4682585"/>
              <a:gd name="connsiteY1138" fmla="*/ 466915 h 2174272"/>
              <a:gd name="connsiteX1139" fmla="*/ 4004025 w 4682585"/>
              <a:gd name="connsiteY1139" fmla="*/ 320325 h 2174272"/>
              <a:gd name="connsiteX1140" fmla="*/ 3678936 w 4682585"/>
              <a:gd name="connsiteY1140" fmla="*/ 320325 h 2174272"/>
              <a:gd name="connsiteX1141" fmla="*/ 3678936 w 4682585"/>
              <a:gd name="connsiteY1141" fmla="*/ 466915 h 2174272"/>
              <a:gd name="connsiteX1142" fmla="*/ 3836766 w 4682585"/>
              <a:gd name="connsiteY1142" fmla="*/ 466915 h 2174272"/>
              <a:gd name="connsiteX1143" fmla="*/ 3836766 w 4682585"/>
              <a:gd name="connsiteY1143" fmla="*/ 320325 h 2174272"/>
              <a:gd name="connsiteX1144" fmla="*/ 3511677 w 4682585"/>
              <a:gd name="connsiteY1144" fmla="*/ 320325 h 2174272"/>
              <a:gd name="connsiteX1145" fmla="*/ 3511677 w 4682585"/>
              <a:gd name="connsiteY1145" fmla="*/ 466915 h 2174272"/>
              <a:gd name="connsiteX1146" fmla="*/ 3669411 w 4682585"/>
              <a:gd name="connsiteY1146" fmla="*/ 466915 h 2174272"/>
              <a:gd name="connsiteX1147" fmla="*/ 3669411 w 4682585"/>
              <a:gd name="connsiteY1147" fmla="*/ 320325 h 2174272"/>
              <a:gd name="connsiteX1148" fmla="*/ 3344418 w 4682585"/>
              <a:gd name="connsiteY1148" fmla="*/ 320325 h 2174272"/>
              <a:gd name="connsiteX1149" fmla="*/ 3344418 w 4682585"/>
              <a:gd name="connsiteY1149" fmla="*/ 466915 h 2174272"/>
              <a:gd name="connsiteX1150" fmla="*/ 3502152 w 4682585"/>
              <a:gd name="connsiteY1150" fmla="*/ 466915 h 2174272"/>
              <a:gd name="connsiteX1151" fmla="*/ 3502152 w 4682585"/>
              <a:gd name="connsiteY1151" fmla="*/ 320325 h 2174272"/>
              <a:gd name="connsiteX1152" fmla="*/ 3177159 w 4682585"/>
              <a:gd name="connsiteY1152" fmla="*/ 320325 h 2174272"/>
              <a:gd name="connsiteX1153" fmla="*/ 3177159 w 4682585"/>
              <a:gd name="connsiteY1153" fmla="*/ 466915 h 2174272"/>
              <a:gd name="connsiteX1154" fmla="*/ 3334893 w 4682585"/>
              <a:gd name="connsiteY1154" fmla="*/ 466915 h 2174272"/>
              <a:gd name="connsiteX1155" fmla="*/ 3334893 w 4682585"/>
              <a:gd name="connsiteY1155" fmla="*/ 320325 h 2174272"/>
              <a:gd name="connsiteX1156" fmla="*/ 3009900 w 4682585"/>
              <a:gd name="connsiteY1156" fmla="*/ 320325 h 2174272"/>
              <a:gd name="connsiteX1157" fmla="*/ 3009900 w 4682585"/>
              <a:gd name="connsiteY1157" fmla="*/ 466915 h 2174272"/>
              <a:gd name="connsiteX1158" fmla="*/ 3167634 w 4682585"/>
              <a:gd name="connsiteY1158" fmla="*/ 466915 h 2174272"/>
              <a:gd name="connsiteX1159" fmla="*/ 3167634 w 4682585"/>
              <a:gd name="connsiteY1159" fmla="*/ 320325 h 2174272"/>
              <a:gd name="connsiteX1160" fmla="*/ 2842641 w 4682585"/>
              <a:gd name="connsiteY1160" fmla="*/ 320325 h 2174272"/>
              <a:gd name="connsiteX1161" fmla="*/ 2842641 w 4682585"/>
              <a:gd name="connsiteY1161" fmla="*/ 466915 h 2174272"/>
              <a:gd name="connsiteX1162" fmla="*/ 3000375 w 4682585"/>
              <a:gd name="connsiteY1162" fmla="*/ 466915 h 2174272"/>
              <a:gd name="connsiteX1163" fmla="*/ 3000375 w 4682585"/>
              <a:gd name="connsiteY1163" fmla="*/ 320325 h 2174272"/>
              <a:gd name="connsiteX1164" fmla="*/ 2675382 w 4682585"/>
              <a:gd name="connsiteY1164" fmla="*/ 320325 h 2174272"/>
              <a:gd name="connsiteX1165" fmla="*/ 2675382 w 4682585"/>
              <a:gd name="connsiteY1165" fmla="*/ 466915 h 2174272"/>
              <a:gd name="connsiteX1166" fmla="*/ 2833116 w 4682585"/>
              <a:gd name="connsiteY1166" fmla="*/ 466915 h 2174272"/>
              <a:gd name="connsiteX1167" fmla="*/ 2833116 w 4682585"/>
              <a:gd name="connsiteY1167" fmla="*/ 320325 h 2174272"/>
              <a:gd name="connsiteX1168" fmla="*/ 2508123 w 4682585"/>
              <a:gd name="connsiteY1168" fmla="*/ 320325 h 2174272"/>
              <a:gd name="connsiteX1169" fmla="*/ 2508123 w 4682585"/>
              <a:gd name="connsiteY1169" fmla="*/ 466915 h 2174272"/>
              <a:gd name="connsiteX1170" fmla="*/ 2665857 w 4682585"/>
              <a:gd name="connsiteY1170" fmla="*/ 466915 h 2174272"/>
              <a:gd name="connsiteX1171" fmla="*/ 2665857 w 4682585"/>
              <a:gd name="connsiteY1171" fmla="*/ 320325 h 2174272"/>
              <a:gd name="connsiteX1172" fmla="*/ 2340864 w 4682585"/>
              <a:gd name="connsiteY1172" fmla="*/ 320325 h 2174272"/>
              <a:gd name="connsiteX1173" fmla="*/ 2340864 w 4682585"/>
              <a:gd name="connsiteY1173" fmla="*/ 466915 h 2174272"/>
              <a:gd name="connsiteX1174" fmla="*/ 2498598 w 4682585"/>
              <a:gd name="connsiteY1174" fmla="*/ 466915 h 2174272"/>
              <a:gd name="connsiteX1175" fmla="*/ 2498598 w 4682585"/>
              <a:gd name="connsiteY1175" fmla="*/ 320325 h 2174272"/>
              <a:gd name="connsiteX1176" fmla="*/ 2173510 w 4682585"/>
              <a:gd name="connsiteY1176" fmla="*/ 320325 h 2174272"/>
              <a:gd name="connsiteX1177" fmla="*/ 2173510 w 4682585"/>
              <a:gd name="connsiteY1177" fmla="*/ 466915 h 2174272"/>
              <a:gd name="connsiteX1178" fmla="*/ 2331339 w 4682585"/>
              <a:gd name="connsiteY1178" fmla="*/ 466915 h 2174272"/>
              <a:gd name="connsiteX1179" fmla="*/ 2331339 w 4682585"/>
              <a:gd name="connsiteY1179" fmla="*/ 320325 h 2174272"/>
              <a:gd name="connsiteX1180" fmla="*/ 2006251 w 4682585"/>
              <a:gd name="connsiteY1180" fmla="*/ 320325 h 2174272"/>
              <a:gd name="connsiteX1181" fmla="*/ 2006251 w 4682585"/>
              <a:gd name="connsiteY1181" fmla="*/ 466915 h 2174272"/>
              <a:gd name="connsiteX1182" fmla="*/ 2163985 w 4682585"/>
              <a:gd name="connsiteY1182" fmla="*/ 466915 h 2174272"/>
              <a:gd name="connsiteX1183" fmla="*/ 2163985 w 4682585"/>
              <a:gd name="connsiteY1183" fmla="*/ 320325 h 2174272"/>
              <a:gd name="connsiteX1184" fmla="*/ 1838992 w 4682585"/>
              <a:gd name="connsiteY1184" fmla="*/ 320325 h 2174272"/>
              <a:gd name="connsiteX1185" fmla="*/ 1838992 w 4682585"/>
              <a:gd name="connsiteY1185" fmla="*/ 466915 h 2174272"/>
              <a:gd name="connsiteX1186" fmla="*/ 1996726 w 4682585"/>
              <a:gd name="connsiteY1186" fmla="*/ 466915 h 2174272"/>
              <a:gd name="connsiteX1187" fmla="*/ 1996726 w 4682585"/>
              <a:gd name="connsiteY1187" fmla="*/ 320325 h 2174272"/>
              <a:gd name="connsiteX1188" fmla="*/ 1671733 w 4682585"/>
              <a:gd name="connsiteY1188" fmla="*/ 320325 h 2174272"/>
              <a:gd name="connsiteX1189" fmla="*/ 1671733 w 4682585"/>
              <a:gd name="connsiteY1189" fmla="*/ 466915 h 2174272"/>
              <a:gd name="connsiteX1190" fmla="*/ 1829467 w 4682585"/>
              <a:gd name="connsiteY1190" fmla="*/ 466915 h 2174272"/>
              <a:gd name="connsiteX1191" fmla="*/ 1829467 w 4682585"/>
              <a:gd name="connsiteY1191" fmla="*/ 320325 h 2174272"/>
              <a:gd name="connsiteX1192" fmla="*/ 1504474 w 4682585"/>
              <a:gd name="connsiteY1192" fmla="*/ 320325 h 2174272"/>
              <a:gd name="connsiteX1193" fmla="*/ 1504474 w 4682585"/>
              <a:gd name="connsiteY1193" fmla="*/ 466915 h 2174272"/>
              <a:gd name="connsiteX1194" fmla="*/ 1662208 w 4682585"/>
              <a:gd name="connsiteY1194" fmla="*/ 466915 h 2174272"/>
              <a:gd name="connsiteX1195" fmla="*/ 1662208 w 4682585"/>
              <a:gd name="connsiteY1195" fmla="*/ 320325 h 2174272"/>
              <a:gd name="connsiteX1196" fmla="*/ 1337215 w 4682585"/>
              <a:gd name="connsiteY1196" fmla="*/ 320325 h 2174272"/>
              <a:gd name="connsiteX1197" fmla="*/ 1337215 w 4682585"/>
              <a:gd name="connsiteY1197" fmla="*/ 466915 h 2174272"/>
              <a:gd name="connsiteX1198" fmla="*/ 1494949 w 4682585"/>
              <a:gd name="connsiteY1198" fmla="*/ 466915 h 2174272"/>
              <a:gd name="connsiteX1199" fmla="*/ 1494949 w 4682585"/>
              <a:gd name="connsiteY1199" fmla="*/ 320325 h 2174272"/>
              <a:gd name="connsiteX1200" fmla="*/ 1169956 w 4682585"/>
              <a:gd name="connsiteY1200" fmla="*/ 320325 h 2174272"/>
              <a:gd name="connsiteX1201" fmla="*/ 1169956 w 4682585"/>
              <a:gd name="connsiteY1201" fmla="*/ 466915 h 2174272"/>
              <a:gd name="connsiteX1202" fmla="*/ 1327690 w 4682585"/>
              <a:gd name="connsiteY1202" fmla="*/ 466915 h 2174272"/>
              <a:gd name="connsiteX1203" fmla="*/ 1327690 w 4682585"/>
              <a:gd name="connsiteY1203" fmla="*/ 320325 h 2174272"/>
              <a:gd name="connsiteX1204" fmla="*/ 1002697 w 4682585"/>
              <a:gd name="connsiteY1204" fmla="*/ 320325 h 2174272"/>
              <a:gd name="connsiteX1205" fmla="*/ 1002697 w 4682585"/>
              <a:gd name="connsiteY1205" fmla="*/ 466915 h 2174272"/>
              <a:gd name="connsiteX1206" fmla="*/ 1160431 w 4682585"/>
              <a:gd name="connsiteY1206" fmla="*/ 466915 h 2174272"/>
              <a:gd name="connsiteX1207" fmla="*/ 1160431 w 4682585"/>
              <a:gd name="connsiteY1207" fmla="*/ 320325 h 2174272"/>
              <a:gd name="connsiteX1208" fmla="*/ 835438 w 4682585"/>
              <a:gd name="connsiteY1208" fmla="*/ 320325 h 2174272"/>
              <a:gd name="connsiteX1209" fmla="*/ 835438 w 4682585"/>
              <a:gd name="connsiteY1209" fmla="*/ 466915 h 2174272"/>
              <a:gd name="connsiteX1210" fmla="*/ 993172 w 4682585"/>
              <a:gd name="connsiteY1210" fmla="*/ 466915 h 2174272"/>
              <a:gd name="connsiteX1211" fmla="*/ 993172 w 4682585"/>
              <a:gd name="connsiteY1211" fmla="*/ 320325 h 2174272"/>
              <a:gd name="connsiteX1212" fmla="*/ 668179 w 4682585"/>
              <a:gd name="connsiteY1212" fmla="*/ 320325 h 2174272"/>
              <a:gd name="connsiteX1213" fmla="*/ 668179 w 4682585"/>
              <a:gd name="connsiteY1213" fmla="*/ 466915 h 2174272"/>
              <a:gd name="connsiteX1214" fmla="*/ 825913 w 4682585"/>
              <a:gd name="connsiteY1214" fmla="*/ 466915 h 2174272"/>
              <a:gd name="connsiteX1215" fmla="*/ 825913 w 4682585"/>
              <a:gd name="connsiteY1215" fmla="*/ 320325 h 2174272"/>
              <a:gd name="connsiteX1216" fmla="*/ 500920 w 4682585"/>
              <a:gd name="connsiteY1216" fmla="*/ 320325 h 2174272"/>
              <a:gd name="connsiteX1217" fmla="*/ 500920 w 4682585"/>
              <a:gd name="connsiteY1217" fmla="*/ 466915 h 2174272"/>
              <a:gd name="connsiteX1218" fmla="*/ 658654 w 4682585"/>
              <a:gd name="connsiteY1218" fmla="*/ 466915 h 2174272"/>
              <a:gd name="connsiteX1219" fmla="*/ 658654 w 4682585"/>
              <a:gd name="connsiteY1219" fmla="*/ 320325 h 2174272"/>
              <a:gd name="connsiteX1220" fmla="*/ 333566 w 4682585"/>
              <a:gd name="connsiteY1220" fmla="*/ 320325 h 2174272"/>
              <a:gd name="connsiteX1221" fmla="*/ 333566 w 4682585"/>
              <a:gd name="connsiteY1221" fmla="*/ 466915 h 2174272"/>
              <a:gd name="connsiteX1222" fmla="*/ 491395 w 4682585"/>
              <a:gd name="connsiteY1222" fmla="*/ 466915 h 2174272"/>
              <a:gd name="connsiteX1223" fmla="*/ 491395 w 4682585"/>
              <a:gd name="connsiteY1223" fmla="*/ 320325 h 2174272"/>
              <a:gd name="connsiteX1224" fmla="*/ 166307 w 4682585"/>
              <a:gd name="connsiteY1224" fmla="*/ 320325 h 2174272"/>
              <a:gd name="connsiteX1225" fmla="*/ 166307 w 4682585"/>
              <a:gd name="connsiteY1225" fmla="*/ 466915 h 2174272"/>
              <a:gd name="connsiteX1226" fmla="*/ 324041 w 4682585"/>
              <a:gd name="connsiteY1226" fmla="*/ 466915 h 2174272"/>
              <a:gd name="connsiteX1227" fmla="*/ 324041 w 4682585"/>
              <a:gd name="connsiteY1227" fmla="*/ 320325 h 2174272"/>
              <a:gd name="connsiteX1228" fmla="*/ 9525 w 4682585"/>
              <a:gd name="connsiteY1228" fmla="*/ 320325 h 2174272"/>
              <a:gd name="connsiteX1229" fmla="*/ 9525 w 4682585"/>
              <a:gd name="connsiteY1229" fmla="*/ 466915 h 2174272"/>
              <a:gd name="connsiteX1230" fmla="*/ 156782 w 4682585"/>
              <a:gd name="connsiteY1230" fmla="*/ 466915 h 2174272"/>
              <a:gd name="connsiteX1231" fmla="*/ 156782 w 4682585"/>
              <a:gd name="connsiteY1231" fmla="*/ 320325 h 2174272"/>
              <a:gd name="connsiteX1232" fmla="*/ 4515326 w 4682585"/>
              <a:gd name="connsiteY1232" fmla="*/ 164211 h 2174272"/>
              <a:gd name="connsiteX1233" fmla="*/ 4515326 w 4682585"/>
              <a:gd name="connsiteY1233" fmla="*/ 310800 h 2174272"/>
              <a:gd name="connsiteX1234" fmla="*/ 4673060 w 4682585"/>
              <a:gd name="connsiteY1234" fmla="*/ 310800 h 2174272"/>
              <a:gd name="connsiteX1235" fmla="*/ 4673060 w 4682585"/>
              <a:gd name="connsiteY1235" fmla="*/ 164211 h 2174272"/>
              <a:gd name="connsiteX1236" fmla="*/ 4348068 w 4682585"/>
              <a:gd name="connsiteY1236" fmla="*/ 164211 h 2174272"/>
              <a:gd name="connsiteX1237" fmla="*/ 4348068 w 4682585"/>
              <a:gd name="connsiteY1237" fmla="*/ 310800 h 2174272"/>
              <a:gd name="connsiteX1238" fmla="*/ 4505801 w 4682585"/>
              <a:gd name="connsiteY1238" fmla="*/ 310800 h 2174272"/>
              <a:gd name="connsiteX1239" fmla="*/ 4505801 w 4682585"/>
              <a:gd name="connsiteY1239" fmla="*/ 164211 h 2174272"/>
              <a:gd name="connsiteX1240" fmla="*/ 4180809 w 4682585"/>
              <a:gd name="connsiteY1240" fmla="*/ 164211 h 2174272"/>
              <a:gd name="connsiteX1241" fmla="*/ 4180809 w 4682585"/>
              <a:gd name="connsiteY1241" fmla="*/ 310800 h 2174272"/>
              <a:gd name="connsiteX1242" fmla="*/ 4338543 w 4682585"/>
              <a:gd name="connsiteY1242" fmla="*/ 310800 h 2174272"/>
              <a:gd name="connsiteX1243" fmla="*/ 4338543 w 4682585"/>
              <a:gd name="connsiteY1243" fmla="*/ 164211 h 2174272"/>
              <a:gd name="connsiteX1244" fmla="*/ 4013550 w 4682585"/>
              <a:gd name="connsiteY1244" fmla="*/ 164211 h 2174272"/>
              <a:gd name="connsiteX1245" fmla="*/ 4013550 w 4682585"/>
              <a:gd name="connsiteY1245" fmla="*/ 310800 h 2174272"/>
              <a:gd name="connsiteX1246" fmla="*/ 4171284 w 4682585"/>
              <a:gd name="connsiteY1246" fmla="*/ 310800 h 2174272"/>
              <a:gd name="connsiteX1247" fmla="*/ 4171284 w 4682585"/>
              <a:gd name="connsiteY1247" fmla="*/ 164211 h 2174272"/>
              <a:gd name="connsiteX1248" fmla="*/ 3846291 w 4682585"/>
              <a:gd name="connsiteY1248" fmla="*/ 164211 h 2174272"/>
              <a:gd name="connsiteX1249" fmla="*/ 3846291 w 4682585"/>
              <a:gd name="connsiteY1249" fmla="*/ 310800 h 2174272"/>
              <a:gd name="connsiteX1250" fmla="*/ 4004025 w 4682585"/>
              <a:gd name="connsiteY1250" fmla="*/ 310800 h 2174272"/>
              <a:gd name="connsiteX1251" fmla="*/ 4004025 w 4682585"/>
              <a:gd name="connsiteY1251" fmla="*/ 164211 h 2174272"/>
              <a:gd name="connsiteX1252" fmla="*/ 3678936 w 4682585"/>
              <a:gd name="connsiteY1252" fmla="*/ 164211 h 2174272"/>
              <a:gd name="connsiteX1253" fmla="*/ 3678936 w 4682585"/>
              <a:gd name="connsiteY1253" fmla="*/ 310800 h 2174272"/>
              <a:gd name="connsiteX1254" fmla="*/ 3836766 w 4682585"/>
              <a:gd name="connsiteY1254" fmla="*/ 310800 h 2174272"/>
              <a:gd name="connsiteX1255" fmla="*/ 3836766 w 4682585"/>
              <a:gd name="connsiteY1255" fmla="*/ 164211 h 2174272"/>
              <a:gd name="connsiteX1256" fmla="*/ 3511677 w 4682585"/>
              <a:gd name="connsiteY1256" fmla="*/ 164211 h 2174272"/>
              <a:gd name="connsiteX1257" fmla="*/ 3511677 w 4682585"/>
              <a:gd name="connsiteY1257" fmla="*/ 310800 h 2174272"/>
              <a:gd name="connsiteX1258" fmla="*/ 3669411 w 4682585"/>
              <a:gd name="connsiteY1258" fmla="*/ 310800 h 2174272"/>
              <a:gd name="connsiteX1259" fmla="*/ 3669411 w 4682585"/>
              <a:gd name="connsiteY1259" fmla="*/ 164211 h 2174272"/>
              <a:gd name="connsiteX1260" fmla="*/ 3344418 w 4682585"/>
              <a:gd name="connsiteY1260" fmla="*/ 164211 h 2174272"/>
              <a:gd name="connsiteX1261" fmla="*/ 3344418 w 4682585"/>
              <a:gd name="connsiteY1261" fmla="*/ 310800 h 2174272"/>
              <a:gd name="connsiteX1262" fmla="*/ 3502152 w 4682585"/>
              <a:gd name="connsiteY1262" fmla="*/ 310800 h 2174272"/>
              <a:gd name="connsiteX1263" fmla="*/ 3502152 w 4682585"/>
              <a:gd name="connsiteY1263" fmla="*/ 164211 h 2174272"/>
              <a:gd name="connsiteX1264" fmla="*/ 3177159 w 4682585"/>
              <a:gd name="connsiteY1264" fmla="*/ 164211 h 2174272"/>
              <a:gd name="connsiteX1265" fmla="*/ 3177159 w 4682585"/>
              <a:gd name="connsiteY1265" fmla="*/ 310800 h 2174272"/>
              <a:gd name="connsiteX1266" fmla="*/ 3334893 w 4682585"/>
              <a:gd name="connsiteY1266" fmla="*/ 310800 h 2174272"/>
              <a:gd name="connsiteX1267" fmla="*/ 3334893 w 4682585"/>
              <a:gd name="connsiteY1267" fmla="*/ 164211 h 2174272"/>
              <a:gd name="connsiteX1268" fmla="*/ 3009900 w 4682585"/>
              <a:gd name="connsiteY1268" fmla="*/ 164211 h 2174272"/>
              <a:gd name="connsiteX1269" fmla="*/ 3009900 w 4682585"/>
              <a:gd name="connsiteY1269" fmla="*/ 310800 h 2174272"/>
              <a:gd name="connsiteX1270" fmla="*/ 3167634 w 4682585"/>
              <a:gd name="connsiteY1270" fmla="*/ 310800 h 2174272"/>
              <a:gd name="connsiteX1271" fmla="*/ 3167634 w 4682585"/>
              <a:gd name="connsiteY1271" fmla="*/ 164211 h 2174272"/>
              <a:gd name="connsiteX1272" fmla="*/ 2842641 w 4682585"/>
              <a:gd name="connsiteY1272" fmla="*/ 164211 h 2174272"/>
              <a:gd name="connsiteX1273" fmla="*/ 2842641 w 4682585"/>
              <a:gd name="connsiteY1273" fmla="*/ 310800 h 2174272"/>
              <a:gd name="connsiteX1274" fmla="*/ 3000375 w 4682585"/>
              <a:gd name="connsiteY1274" fmla="*/ 310800 h 2174272"/>
              <a:gd name="connsiteX1275" fmla="*/ 3000375 w 4682585"/>
              <a:gd name="connsiteY1275" fmla="*/ 164211 h 2174272"/>
              <a:gd name="connsiteX1276" fmla="*/ 2675382 w 4682585"/>
              <a:gd name="connsiteY1276" fmla="*/ 164211 h 2174272"/>
              <a:gd name="connsiteX1277" fmla="*/ 2675382 w 4682585"/>
              <a:gd name="connsiteY1277" fmla="*/ 310800 h 2174272"/>
              <a:gd name="connsiteX1278" fmla="*/ 2833116 w 4682585"/>
              <a:gd name="connsiteY1278" fmla="*/ 310800 h 2174272"/>
              <a:gd name="connsiteX1279" fmla="*/ 2833116 w 4682585"/>
              <a:gd name="connsiteY1279" fmla="*/ 164211 h 2174272"/>
              <a:gd name="connsiteX1280" fmla="*/ 2508123 w 4682585"/>
              <a:gd name="connsiteY1280" fmla="*/ 164211 h 2174272"/>
              <a:gd name="connsiteX1281" fmla="*/ 2508123 w 4682585"/>
              <a:gd name="connsiteY1281" fmla="*/ 310800 h 2174272"/>
              <a:gd name="connsiteX1282" fmla="*/ 2665857 w 4682585"/>
              <a:gd name="connsiteY1282" fmla="*/ 310800 h 2174272"/>
              <a:gd name="connsiteX1283" fmla="*/ 2665857 w 4682585"/>
              <a:gd name="connsiteY1283" fmla="*/ 164211 h 2174272"/>
              <a:gd name="connsiteX1284" fmla="*/ 2340864 w 4682585"/>
              <a:gd name="connsiteY1284" fmla="*/ 164211 h 2174272"/>
              <a:gd name="connsiteX1285" fmla="*/ 2340864 w 4682585"/>
              <a:gd name="connsiteY1285" fmla="*/ 310800 h 2174272"/>
              <a:gd name="connsiteX1286" fmla="*/ 2498598 w 4682585"/>
              <a:gd name="connsiteY1286" fmla="*/ 310800 h 2174272"/>
              <a:gd name="connsiteX1287" fmla="*/ 2498598 w 4682585"/>
              <a:gd name="connsiteY1287" fmla="*/ 164211 h 2174272"/>
              <a:gd name="connsiteX1288" fmla="*/ 2173510 w 4682585"/>
              <a:gd name="connsiteY1288" fmla="*/ 164211 h 2174272"/>
              <a:gd name="connsiteX1289" fmla="*/ 2173510 w 4682585"/>
              <a:gd name="connsiteY1289" fmla="*/ 310800 h 2174272"/>
              <a:gd name="connsiteX1290" fmla="*/ 2331339 w 4682585"/>
              <a:gd name="connsiteY1290" fmla="*/ 310800 h 2174272"/>
              <a:gd name="connsiteX1291" fmla="*/ 2331339 w 4682585"/>
              <a:gd name="connsiteY1291" fmla="*/ 164211 h 2174272"/>
              <a:gd name="connsiteX1292" fmla="*/ 2006251 w 4682585"/>
              <a:gd name="connsiteY1292" fmla="*/ 164211 h 2174272"/>
              <a:gd name="connsiteX1293" fmla="*/ 2006251 w 4682585"/>
              <a:gd name="connsiteY1293" fmla="*/ 310800 h 2174272"/>
              <a:gd name="connsiteX1294" fmla="*/ 2163985 w 4682585"/>
              <a:gd name="connsiteY1294" fmla="*/ 310800 h 2174272"/>
              <a:gd name="connsiteX1295" fmla="*/ 2163985 w 4682585"/>
              <a:gd name="connsiteY1295" fmla="*/ 164211 h 2174272"/>
              <a:gd name="connsiteX1296" fmla="*/ 1838992 w 4682585"/>
              <a:gd name="connsiteY1296" fmla="*/ 164211 h 2174272"/>
              <a:gd name="connsiteX1297" fmla="*/ 1838992 w 4682585"/>
              <a:gd name="connsiteY1297" fmla="*/ 310800 h 2174272"/>
              <a:gd name="connsiteX1298" fmla="*/ 1996726 w 4682585"/>
              <a:gd name="connsiteY1298" fmla="*/ 310800 h 2174272"/>
              <a:gd name="connsiteX1299" fmla="*/ 1996726 w 4682585"/>
              <a:gd name="connsiteY1299" fmla="*/ 164211 h 2174272"/>
              <a:gd name="connsiteX1300" fmla="*/ 1671733 w 4682585"/>
              <a:gd name="connsiteY1300" fmla="*/ 164211 h 2174272"/>
              <a:gd name="connsiteX1301" fmla="*/ 1671733 w 4682585"/>
              <a:gd name="connsiteY1301" fmla="*/ 310800 h 2174272"/>
              <a:gd name="connsiteX1302" fmla="*/ 1829467 w 4682585"/>
              <a:gd name="connsiteY1302" fmla="*/ 310800 h 2174272"/>
              <a:gd name="connsiteX1303" fmla="*/ 1829467 w 4682585"/>
              <a:gd name="connsiteY1303" fmla="*/ 164211 h 2174272"/>
              <a:gd name="connsiteX1304" fmla="*/ 1504474 w 4682585"/>
              <a:gd name="connsiteY1304" fmla="*/ 164211 h 2174272"/>
              <a:gd name="connsiteX1305" fmla="*/ 1504474 w 4682585"/>
              <a:gd name="connsiteY1305" fmla="*/ 310800 h 2174272"/>
              <a:gd name="connsiteX1306" fmla="*/ 1662208 w 4682585"/>
              <a:gd name="connsiteY1306" fmla="*/ 310800 h 2174272"/>
              <a:gd name="connsiteX1307" fmla="*/ 1662208 w 4682585"/>
              <a:gd name="connsiteY1307" fmla="*/ 164211 h 2174272"/>
              <a:gd name="connsiteX1308" fmla="*/ 1337215 w 4682585"/>
              <a:gd name="connsiteY1308" fmla="*/ 164211 h 2174272"/>
              <a:gd name="connsiteX1309" fmla="*/ 1337215 w 4682585"/>
              <a:gd name="connsiteY1309" fmla="*/ 310800 h 2174272"/>
              <a:gd name="connsiteX1310" fmla="*/ 1494949 w 4682585"/>
              <a:gd name="connsiteY1310" fmla="*/ 310800 h 2174272"/>
              <a:gd name="connsiteX1311" fmla="*/ 1494949 w 4682585"/>
              <a:gd name="connsiteY1311" fmla="*/ 164211 h 2174272"/>
              <a:gd name="connsiteX1312" fmla="*/ 1169956 w 4682585"/>
              <a:gd name="connsiteY1312" fmla="*/ 164211 h 2174272"/>
              <a:gd name="connsiteX1313" fmla="*/ 1169956 w 4682585"/>
              <a:gd name="connsiteY1313" fmla="*/ 310800 h 2174272"/>
              <a:gd name="connsiteX1314" fmla="*/ 1327690 w 4682585"/>
              <a:gd name="connsiteY1314" fmla="*/ 310800 h 2174272"/>
              <a:gd name="connsiteX1315" fmla="*/ 1327690 w 4682585"/>
              <a:gd name="connsiteY1315" fmla="*/ 164211 h 2174272"/>
              <a:gd name="connsiteX1316" fmla="*/ 1002697 w 4682585"/>
              <a:gd name="connsiteY1316" fmla="*/ 164211 h 2174272"/>
              <a:gd name="connsiteX1317" fmla="*/ 1002697 w 4682585"/>
              <a:gd name="connsiteY1317" fmla="*/ 310800 h 2174272"/>
              <a:gd name="connsiteX1318" fmla="*/ 1160431 w 4682585"/>
              <a:gd name="connsiteY1318" fmla="*/ 310800 h 2174272"/>
              <a:gd name="connsiteX1319" fmla="*/ 1160431 w 4682585"/>
              <a:gd name="connsiteY1319" fmla="*/ 164211 h 2174272"/>
              <a:gd name="connsiteX1320" fmla="*/ 835438 w 4682585"/>
              <a:gd name="connsiteY1320" fmla="*/ 164211 h 2174272"/>
              <a:gd name="connsiteX1321" fmla="*/ 835438 w 4682585"/>
              <a:gd name="connsiteY1321" fmla="*/ 310800 h 2174272"/>
              <a:gd name="connsiteX1322" fmla="*/ 993172 w 4682585"/>
              <a:gd name="connsiteY1322" fmla="*/ 310800 h 2174272"/>
              <a:gd name="connsiteX1323" fmla="*/ 993172 w 4682585"/>
              <a:gd name="connsiteY1323" fmla="*/ 164211 h 2174272"/>
              <a:gd name="connsiteX1324" fmla="*/ 668179 w 4682585"/>
              <a:gd name="connsiteY1324" fmla="*/ 164211 h 2174272"/>
              <a:gd name="connsiteX1325" fmla="*/ 668179 w 4682585"/>
              <a:gd name="connsiteY1325" fmla="*/ 310800 h 2174272"/>
              <a:gd name="connsiteX1326" fmla="*/ 825913 w 4682585"/>
              <a:gd name="connsiteY1326" fmla="*/ 310800 h 2174272"/>
              <a:gd name="connsiteX1327" fmla="*/ 825913 w 4682585"/>
              <a:gd name="connsiteY1327" fmla="*/ 164211 h 2174272"/>
              <a:gd name="connsiteX1328" fmla="*/ 500920 w 4682585"/>
              <a:gd name="connsiteY1328" fmla="*/ 164211 h 2174272"/>
              <a:gd name="connsiteX1329" fmla="*/ 500920 w 4682585"/>
              <a:gd name="connsiteY1329" fmla="*/ 310800 h 2174272"/>
              <a:gd name="connsiteX1330" fmla="*/ 658654 w 4682585"/>
              <a:gd name="connsiteY1330" fmla="*/ 310800 h 2174272"/>
              <a:gd name="connsiteX1331" fmla="*/ 658654 w 4682585"/>
              <a:gd name="connsiteY1331" fmla="*/ 164211 h 2174272"/>
              <a:gd name="connsiteX1332" fmla="*/ 333566 w 4682585"/>
              <a:gd name="connsiteY1332" fmla="*/ 164211 h 2174272"/>
              <a:gd name="connsiteX1333" fmla="*/ 333566 w 4682585"/>
              <a:gd name="connsiteY1333" fmla="*/ 310800 h 2174272"/>
              <a:gd name="connsiteX1334" fmla="*/ 491395 w 4682585"/>
              <a:gd name="connsiteY1334" fmla="*/ 310800 h 2174272"/>
              <a:gd name="connsiteX1335" fmla="*/ 491395 w 4682585"/>
              <a:gd name="connsiteY1335" fmla="*/ 164211 h 2174272"/>
              <a:gd name="connsiteX1336" fmla="*/ 166307 w 4682585"/>
              <a:gd name="connsiteY1336" fmla="*/ 164211 h 2174272"/>
              <a:gd name="connsiteX1337" fmla="*/ 166307 w 4682585"/>
              <a:gd name="connsiteY1337" fmla="*/ 310800 h 2174272"/>
              <a:gd name="connsiteX1338" fmla="*/ 324041 w 4682585"/>
              <a:gd name="connsiteY1338" fmla="*/ 310800 h 2174272"/>
              <a:gd name="connsiteX1339" fmla="*/ 324041 w 4682585"/>
              <a:gd name="connsiteY1339" fmla="*/ 164211 h 2174272"/>
              <a:gd name="connsiteX1340" fmla="*/ 9525 w 4682585"/>
              <a:gd name="connsiteY1340" fmla="*/ 164211 h 2174272"/>
              <a:gd name="connsiteX1341" fmla="*/ 9525 w 4682585"/>
              <a:gd name="connsiteY1341" fmla="*/ 310800 h 2174272"/>
              <a:gd name="connsiteX1342" fmla="*/ 156782 w 4682585"/>
              <a:gd name="connsiteY1342" fmla="*/ 310800 h 2174272"/>
              <a:gd name="connsiteX1343" fmla="*/ 156782 w 4682585"/>
              <a:gd name="connsiteY1343" fmla="*/ 164211 h 2174272"/>
              <a:gd name="connsiteX1344" fmla="*/ 0 w 4682585"/>
              <a:gd name="connsiteY1344" fmla="*/ 0 h 2174272"/>
              <a:gd name="connsiteX1345" fmla="*/ 9525 w 4682585"/>
              <a:gd name="connsiteY1345" fmla="*/ 0 h 2174272"/>
              <a:gd name="connsiteX1346" fmla="*/ 9525 w 4682585"/>
              <a:gd name="connsiteY1346" fmla="*/ 154686 h 2174272"/>
              <a:gd name="connsiteX1347" fmla="*/ 156782 w 4682585"/>
              <a:gd name="connsiteY1347" fmla="*/ 154686 h 2174272"/>
              <a:gd name="connsiteX1348" fmla="*/ 156782 w 4682585"/>
              <a:gd name="connsiteY1348" fmla="*/ 0 h 2174272"/>
              <a:gd name="connsiteX1349" fmla="*/ 166307 w 4682585"/>
              <a:gd name="connsiteY1349" fmla="*/ 0 h 2174272"/>
              <a:gd name="connsiteX1350" fmla="*/ 166307 w 4682585"/>
              <a:gd name="connsiteY1350" fmla="*/ 154686 h 2174272"/>
              <a:gd name="connsiteX1351" fmla="*/ 324041 w 4682585"/>
              <a:gd name="connsiteY1351" fmla="*/ 154686 h 2174272"/>
              <a:gd name="connsiteX1352" fmla="*/ 324041 w 4682585"/>
              <a:gd name="connsiteY1352" fmla="*/ 0 h 2174272"/>
              <a:gd name="connsiteX1353" fmla="*/ 333566 w 4682585"/>
              <a:gd name="connsiteY1353" fmla="*/ 0 h 2174272"/>
              <a:gd name="connsiteX1354" fmla="*/ 333566 w 4682585"/>
              <a:gd name="connsiteY1354" fmla="*/ 154686 h 2174272"/>
              <a:gd name="connsiteX1355" fmla="*/ 491395 w 4682585"/>
              <a:gd name="connsiteY1355" fmla="*/ 154686 h 2174272"/>
              <a:gd name="connsiteX1356" fmla="*/ 491395 w 4682585"/>
              <a:gd name="connsiteY1356" fmla="*/ 0 h 2174272"/>
              <a:gd name="connsiteX1357" fmla="*/ 500920 w 4682585"/>
              <a:gd name="connsiteY1357" fmla="*/ 0 h 2174272"/>
              <a:gd name="connsiteX1358" fmla="*/ 500920 w 4682585"/>
              <a:gd name="connsiteY1358" fmla="*/ 154686 h 2174272"/>
              <a:gd name="connsiteX1359" fmla="*/ 658654 w 4682585"/>
              <a:gd name="connsiteY1359" fmla="*/ 154686 h 2174272"/>
              <a:gd name="connsiteX1360" fmla="*/ 658654 w 4682585"/>
              <a:gd name="connsiteY1360" fmla="*/ 0 h 2174272"/>
              <a:gd name="connsiteX1361" fmla="*/ 668179 w 4682585"/>
              <a:gd name="connsiteY1361" fmla="*/ 0 h 2174272"/>
              <a:gd name="connsiteX1362" fmla="*/ 668179 w 4682585"/>
              <a:gd name="connsiteY1362" fmla="*/ 154686 h 2174272"/>
              <a:gd name="connsiteX1363" fmla="*/ 825913 w 4682585"/>
              <a:gd name="connsiteY1363" fmla="*/ 154686 h 2174272"/>
              <a:gd name="connsiteX1364" fmla="*/ 825913 w 4682585"/>
              <a:gd name="connsiteY1364" fmla="*/ 0 h 2174272"/>
              <a:gd name="connsiteX1365" fmla="*/ 835438 w 4682585"/>
              <a:gd name="connsiteY1365" fmla="*/ 0 h 2174272"/>
              <a:gd name="connsiteX1366" fmla="*/ 835438 w 4682585"/>
              <a:gd name="connsiteY1366" fmla="*/ 154686 h 2174272"/>
              <a:gd name="connsiteX1367" fmla="*/ 993172 w 4682585"/>
              <a:gd name="connsiteY1367" fmla="*/ 154686 h 2174272"/>
              <a:gd name="connsiteX1368" fmla="*/ 993172 w 4682585"/>
              <a:gd name="connsiteY1368" fmla="*/ 0 h 2174272"/>
              <a:gd name="connsiteX1369" fmla="*/ 1002697 w 4682585"/>
              <a:gd name="connsiteY1369" fmla="*/ 0 h 2174272"/>
              <a:gd name="connsiteX1370" fmla="*/ 1002697 w 4682585"/>
              <a:gd name="connsiteY1370" fmla="*/ 154686 h 2174272"/>
              <a:gd name="connsiteX1371" fmla="*/ 1160431 w 4682585"/>
              <a:gd name="connsiteY1371" fmla="*/ 154686 h 2174272"/>
              <a:gd name="connsiteX1372" fmla="*/ 1160431 w 4682585"/>
              <a:gd name="connsiteY1372" fmla="*/ 0 h 2174272"/>
              <a:gd name="connsiteX1373" fmla="*/ 1169956 w 4682585"/>
              <a:gd name="connsiteY1373" fmla="*/ 0 h 2174272"/>
              <a:gd name="connsiteX1374" fmla="*/ 1169956 w 4682585"/>
              <a:gd name="connsiteY1374" fmla="*/ 154686 h 2174272"/>
              <a:gd name="connsiteX1375" fmla="*/ 1327690 w 4682585"/>
              <a:gd name="connsiteY1375" fmla="*/ 154686 h 2174272"/>
              <a:gd name="connsiteX1376" fmla="*/ 1327690 w 4682585"/>
              <a:gd name="connsiteY1376" fmla="*/ 0 h 2174272"/>
              <a:gd name="connsiteX1377" fmla="*/ 1337215 w 4682585"/>
              <a:gd name="connsiteY1377" fmla="*/ 0 h 2174272"/>
              <a:gd name="connsiteX1378" fmla="*/ 1337215 w 4682585"/>
              <a:gd name="connsiteY1378" fmla="*/ 154686 h 2174272"/>
              <a:gd name="connsiteX1379" fmla="*/ 1494949 w 4682585"/>
              <a:gd name="connsiteY1379" fmla="*/ 154686 h 2174272"/>
              <a:gd name="connsiteX1380" fmla="*/ 1494949 w 4682585"/>
              <a:gd name="connsiteY1380" fmla="*/ 0 h 2174272"/>
              <a:gd name="connsiteX1381" fmla="*/ 1504474 w 4682585"/>
              <a:gd name="connsiteY1381" fmla="*/ 0 h 2174272"/>
              <a:gd name="connsiteX1382" fmla="*/ 1504474 w 4682585"/>
              <a:gd name="connsiteY1382" fmla="*/ 154686 h 2174272"/>
              <a:gd name="connsiteX1383" fmla="*/ 1662208 w 4682585"/>
              <a:gd name="connsiteY1383" fmla="*/ 154686 h 2174272"/>
              <a:gd name="connsiteX1384" fmla="*/ 1662208 w 4682585"/>
              <a:gd name="connsiteY1384" fmla="*/ 0 h 2174272"/>
              <a:gd name="connsiteX1385" fmla="*/ 1671733 w 4682585"/>
              <a:gd name="connsiteY1385" fmla="*/ 0 h 2174272"/>
              <a:gd name="connsiteX1386" fmla="*/ 1671733 w 4682585"/>
              <a:gd name="connsiteY1386" fmla="*/ 154686 h 2174272"/>
              <a:gd name="connsiteX1387" fmla="*/ 1829467 w 4682585"/>
              <a:gd name="connsiteY1387" fmla="*/ 154686 h 2174272"/>
              <a:gd name="connsiteX1388" fmla="*/ 1829467 w 4682585"/>
              <a:gd name="connsiteY1388" fmla="*/ 0 h 2174272"/>
              <a:gd name="connsiteX1389" fmla="*/ 1838992 w 4682585"/>
              <a:gd name="connsiteY1389" fmla="*/ 0 h 2174272"/>
              <a:gd name="connsiteX1390" fmla="*/ 1838992 w 4682585"/>
              <a:gd name="connsiteY1390" fmla="*/ 154686 h 2174272"/>
              <a:gd name="connsiteX1391" fmla="*/ 1996726 w 4682585"/>
              <a:gd name="connsiteY1391" fmla="*/ 154686 h 2174272"/>
              <a:gd name="connsiteX1392" fmla="*/ 1996726 w 4682585"/>
              <a:gd name="connsiteY1392" fmla="*/ 0 h 2174272"/>
              <a:gd name="connsiteX1393" fmla="*/ 2006251 w 4682585"/>
              <a:gd name="connsiteY1393" fmla="*/ 0 h 2174272"/>
              <a:gd name="connsiteX1394" fmla="*/ 2006251 w 4682585"/>
              <a:gd name="connsiteY1394" fmla="*/ 154686 h 2174272"/>
              <a:gd name="connsiteX1395" fmla="*/ 2163985 w 4682585"/>
              <a:gd name="connsiteY1395" fmla="*/ 154686 h 2174272"/>
              <a:gd name="connsiteX1396" fmla="*/ 2163985 w 4682585"/>
              <a:gd name="connsiteY1396" fmla="*/ 0 h 2174272"/>
              <a:gd name="connsiteX1397" fmla="*/ 2173510 w 4682585"/>
              <a:gd name="connsiteY1397" fmla="*/ 0 h 2174272"/>
              <a:gd name="connsiteX1398" fmla="*/ 2173510 w 4682585"/>
              <a:gd name="connsiteY1398" fmla="*/ 154686 h 2174272"/>
              <a:gd name="connsiteX1399" fmla="*/ 2331339 w 4682585"/>
              <a:gd name="connsiteY1399" fmla="*/ 154686 h 2174272"/>
              <a:gd name="connsiteX1400" fmla="*/ 2331339 w 4682585"/>
              <a:gd name="connsiteY1400" fmla="*/ 0 h 2174272"/>
              <a:gd name="connsiteX1401" fmla="*/ 2340864 w 4682585"/>
              <a:gd name="connsiteY1401" fmla="*/ 0 h 2174272"/>
              <a:gd name="connsiteX1402" fmla="*/ 2340864 w 4682585"/>
              <a:gd name="connsiteY1402" fmla="*/ 154686 h 2174272"/>
              <a:gd name="connsiteX1403" fmla="*/ 2498598 w 4682585"/>
              <a:gd name="connsiteY1403" fmla="*/ 154686 h 2174272"/>
              <a:gd name="connsiteX1404" fmla="*/ 2498598 w 4682585"/>
              <a:gd name="connsiteY1404" fmla="*/ 0 h 2174272"/>
              <a:gd name="connsiteX1405" fmla="*/ 2508123 w 4682585"/>
              <a:gd name="connsiteY1405" fmla="*/ 0 h 2174272"/>
              <a:gd name="connsiteX1406" fmla="*/ 2508123 w 4682585"/>
              <a:gd name="connsiteY1406" fmla="*/ 154686 h 2174272"/>
              <a:gd name="connsiteX1407" fmla="*/ 2665857 w 4682585"/>
              <a:gd name="connsiteY1407" fmla="*/ 154686 h 2174272"/>
              <a:gd name="connsiteX1408" fmla="*/ 2665857 w 4682585"/>
              <a:gd name="connsiteY1408" fmla="*/ 0 h 2174272"/>
              <a:gd name="connsiteX1409" fmla="*/ 2675382 w 4682585"/>
              <a:gd name="connsiteY1409" fmla="*/ 0 h 2174272"/>
              <a:gd name="connsiteX1410" fmla="*/ 2675382 w 4682585"/>
              <a:gd name="connsiteY1410" fmla="*/ 154686 h 2174272"/>
              <a:gd name="connsiteX1411" fmla="*/ 2833116 w 4682585"/>
              <a:gd name="connsiteY1411" fmla="*/ 154686 h 2174272"/>
              <a:gd name="connsiteX1412" fmla="*/ 2833116 w 4682585"/>
              <a:gd name="connsiteY1412" fmla="*/ 0 h 2174272"/>
              <a:gd name="connsiteX1413" fmla="*/ 2842641 w 4682585"/>
              <a:gd name="connsiteY1413" fmla="*/ 0 h 2174272"/>
              <a:gd name="connsiteX1414" fmla="*/ 2842641 w 4682585"/>
              <a:gd name="connsiteY1414" fmla="*/ 154686 h 2174272"/>
              <a:gd name="connsiteX1415" fmla="*/ 3000375 w 4682585"/>
              <a:gd name="connsiteY1415" fmla="*/ 154686 h 2174272"/>
              <a:gd name="connsiteX1416" fmla="*/ 3000375 w 4682585"/>
              <a:gd name="connsiteY1416" fmla="*/ 0 h 2174272"/>
              <a:gd name="connsiteX1417" fmla="*/ 3009900 w 4682585"/>
              <a:gd name="connsiteY1417" fmla="*/ 0 h 2174272"/>
              <a:gd name="connsiteX1418" fmla="*/ 3009900 w 4682585"/>
              <a:gd name="connsiteY1418" fmla="*/ 154686 h 2174272"/>
              <a:gd name="connsiteX1419" fmla="*/ 3167634 w 4682585"/>
              <a:gd name="connsiteY1419" fmla="*/ 154686 h 2174272"/>
              <a:gd name="connsiteX1420" fmla="*/ 3167634 w 4682585"/>
              <a:gd name="connsiteY1420" fmla="*/ 0 h 2174272"/>
              <a:gd name="connsiteX1421" fmla="*/ 3177159 w 4682585"/>
              <a:gd name="connsiteY1421" fmla="*/ 0 h 2174272"/>
              <a:gd name="connsiteX1422" fmla="*/ 3177159 w 4682585"/>
              <a:gd name="connsiteY1422" fmla="*/ 154686 h 2174272"/>
              <a:gd name="connsiteX1423" fmla="*/ 3334893 w 4682585"/>
              <a:gd name="connsiteY1423" fmla="*/ 154686 h 2174272"/>
              <a:gd name="connsiteX1424" fmla="*/ 3334893 w 4682585"/>
              <a:gd name="connsiteY1424" fmla="*/ 0 h 2174272"/>
              <a:gd name="connsiteX1425" fmla="*/ 3344418 w 4682585"/>
              <a:gd name="connsiteY1425" fmla="*/ 0 h 2174272"/>
              <a:gd name="connsiteX1426" fmla="*/ 3344418 w 4682585"/>
              <a:gd name="connsiteY1426" fmla="*/ 154686 h 2174272"/>
              <a:gd name="connsiteX1427" fmla="*/ 3502152 w 4682585"/>
              <a:gd name="connsiteY1427" fmla="*/ 154686 h 2174272"/>
              <a:gd name="connsiteX1428" fmla="*/ 3502152 w 4682585"/>
              <a:gd name="connsiteY1428" fmla="*/ 0 h 2174272"/>
              <a:gd name="connsiteX1429" fmla="*/ 3511677 w 4682585"/>
              <a:gd name="connsiteY1429" fmla="*/ 0 h 2174272"/>
              <a:gd name="connsiteX1430" fmla="*/ 3511677 w 4682585"/>
              <a:gd name="connsiteY1430" fmla="*/ 154686 h 2174272"/>
              <a:gd name="connsiteX1431" fmla="*/ 3669411 w 4682585"/>
              <a:gd name="connsiteY1431" fmla="*/ 154686 h 2174272"/>
              <a:gd name="connsiteX1432" fmla="*/ 3669411 w 4682585"/>
              <a:gd name="connsiteY1432" fmla="*/ 0 h 2174272"/>
              <a:gd name="connsiteX1433" fmla="*/ 3678936 w 4682585"/>
              <a:gd name="connsiteY1433" fmla="*/ 0 h 2174272"/>
              <a:gd name="connsiteX1434" fmla="*/ 3678936 w 4682585"/>
              <a:gd name="connsiteY1434" fmla="*/ 154686 h 2174272"/>
              <a:gd name="connsiteX1435" fmla="*/ 3836766 w 4682585"/>
              <a:gd name="connsiteY1435" fmla="*/ 154686 h 2174272"/>
              <a:gd name="connsiteX1436" fmla="*/ 3836766 w 4682585"/>
              <a:gd name="connsiteY1436" fmla="*/ 0 h 2174272"/>
              <a:gd name="connsiteX1437" fmla="*/ 3846291 w 4682585"/>
              <a:gd name="connsiteY1437" fmla="*/ 0 h 2174272"/>
              <a:gd name="connsiteX1438" fmla="*/ 3846291 w 4682585"/>
              <a:gd name="connsiteY1438" fmla="*/ 154686 h 2174272"/>
              <a:gd name="connsiteX1439" fmla="*/ 4004025 w 4682585"/>
              <a:gd name="connsiteY1439" fmla="*/ 154686 h 2174272"/>
              <a:gd name="connsiteX1440" fmla="*/ 4004025 w 4682585"/>
              <a:gd name="connsiteY1440" fmla="*/ 0 h 2174272"/>
              <a:gd name="connsiteX1441" fmla="*/ 4013550 w 4682585"/>
              <a:gd name="connsiteY1441" fmla="*/ 0 h 2174272"/>
              <a:gd name="connsiteX1442" fmla="*/ 4013550 w 4682585"/>
              <a:gd name="connsiteY1442" fmla="*/ 154686 h 2174272"/>
              <a:gd name="connsiteX1443" fmla="*/ 4171284 w 4682585"/>
              <a:gd name="connsiteY1443" fmla="*/ 154686 h 2174272"/>
              <a:gd name="connsiteX1444" fmla="*/ 4171284 w 4682585"/>
              <a:gd name="connsiteY1444" fmla="*/ 0 h 2174272"/>
              <a:gd name="connsiteX1445" fmla="*/ 4180809 w 4682585"/>
              <a:gd name="connsiteY1445" fmla="*/ 0 h 2174272"/>
              <a:gd name="connsiteX1446" fmla="*/ 4180809 w 4682585"/>
              <a:gd name="connsiteY1446" fmla="*/ 154686 h 2174272"/>
              <a:gd name="connsiteX1447" fmla="*/ 4338543 w 4682585"/>
              <a:gd name="connsiteY1447" fmla="*/ 154686 h 2174272"/>
              <a:gd name="connsiteX1448" fmla="*/ 4338543 w 4682585"/>
              <a:gd name="connsiteY1448" fmla="*/ 0 h 2174272"/>
              <a:gd name="connsiteX1449" fmla="*/ 4348068 w 4682585"/>
              <a:gd name="connsiteY1449" fmla="*/ 0 h 2174272"/>
              <a:gd name="connsiteX1450" fmla="*/ 4348068 w 4682585"/>
              <a:gd name="connsiteY1450" fmla="*/ 154686 h 2174272"/>
              <a:gd name="connsiteX1451" fmla="*/ 4505801 w 4682585"/>
              <a:gd name="connsiteY1451" fmla="*/ 154686 h 2174272"/>
              <a:gd name="connsiteX1452" fmla="*/ 4505801 w 4682585"/>
              <a:gd name="connsiteY1452" fmla="*/ 0 h 2174272"/>
              <a:gd name="connsiteX1453" fmla="*/ 4515326 w 4682585"/>
              <a:gd name="connsiteY1453" fmla="*/ 0 h 2174272"/>
              <a:gd name="connsiteX1454" fmla="*/ 4515326 w 4682585"/>
              <a:gd name="connsiteY1454" fmla="*/ 154686 h 2174272"/>
              <a:gd name="connsiteX1455" fmla="*/ 4673060 w 4682585"/>
              <a:gd name="connsiteY1455" fmla="*/ 154686 h 2174272"/>
              <a:gd name="connsiteX1456" fmla="*/ 4673060 w 4682585"/>
              <a:gd name="connsiteY1456" fmla="*/ 0 h 2174272"/>
              <a:gd name="connsiteX1457" fmla="*/ 4682585 w 4682585"/>
              <a:gd name="connsiteY1457" fmla="*/ 0 h 2174272"/>
              <a:gd name="connsiteX1458" fmla="*/ 4682585 w 4682585"/>
              <a:gd name="connsiteY1458" fmla="*/ 2174272 h 2174272"/>
              <a:gd name="connsiteX1459" fmla="*/ 4673060 w 4682585"/>
              <a:gd name="connsiteY1459" fmla="*/ 2174272 h 2174272"/>
              <a:gd name="connsiteX1460" fmla="*/ 4673060 w 4682585"/>
              <a:gd name="connsiteY1460" fmla="*/ 2037588 h 2174272"/>
              <a:gd name="connsiteX1461" fmla="*/ 4515326 w 4682585"/>
              <a:gd name="connsiteY1461" fmla="*/ 2037588 h 2174272"/>
              <a:gd name="connsiteX1462" fmla="*/ 4515326 w 4682585"/>
              <a:gd name="connsiteY1462" fmla="*/ 2174272 h 2174272"/>
              <a:gd name="connsiteX1463" fmla="*/ 4505801 w 4682585"/>
              <a:gd name="connsiteY1463" fmla="*/ 2174272 h 2174272"/>
              <a:gd name="connsiteX1464" fmla="*/ 4505801 w 4682585"/>
              <a:gd name="connsiteY1464" fmla="*/ 2037588 h 2174272"/>
              <a:gd name="connsiteX1465" fmla="*/ 4348068 w 4682585"/>
              <a:gd name="connsiteY1465" fmla="*/ 2037588 h 2174272"/>
              <a:gd name="connsiteX1466" fmla="*/ 4348068 w 4682585"/>
              <a:gd name="connsiteY1466" fmla="*/ 2174272 h 2174272"/>
              <a:gd name="connsiteX1467" fmla="*/ 4338543 w 4682585"/>
              <a:gd name="connsiteY1467" fmla="*/ 2174272 h 2174272"/>
              <a:gd name="connsiteX1468" fmla="*/ 4338543 w 4682585"/>
              <a:gd name="connsiteY1468" fmla="*/ 2037588 h 2174272"/>
              <a:gd name="connsiteX1469" fmla="*/ 4180809 w 4682585"/>
              <a:gd name="connsiteY1469" fmla="*/ 2037588 h 2174272"/>
              <a:gd name="connsiteX1470" fmla="*/ 4180809 w 4682585"/>
              <a:gd name="connsiteY1470" fmla="*/ 2174272 h 2174272"/>
              <a:gd name="connsiteX1471" fmla="*/ 4171284 w 4682585"/>
              <a:gd name="connsiteY1471" fmla="*/ 2174272 h 2174272"/>
              <a:gd name="connsiteX1472" fmla="*/ 4171284 w 4682585"/>
              <a:gd name="connsiteY1472" fmla="*/ 2037588 h 2174272"/>
              <a:gd name="connsiteX1473" fmla="*/ 4013550 w 4682585"/>
              <a:gd name="connsiteY1473" fmla="*/ 2037588 h 2174272"/>
              <a:gd name="connsiteX1474" fmla="*/ 4013550 w 4682585"/>
              <a:gd name="connsiteY1474" fmla="*/ 2174272 h 2174272"/>
              <a:gd name="connsiteX1475" fmla="*/ 4004025 w 4682585"/>
              <a:gd name="connsiteY1475" fmla="*/ 2174272 h 2174272"/>
              <a:gd name="connsiteX1476" fmla="*/ 4004025 w 4682585"/>
              <a:gd name="connsiteY1476" fmla="*/ 2037588 h 2174272"/>
              <a:gd name="connsiteX1477" fmla="*/ 3846291 w 4682585"/>
              <a:gd name="connsiteY1477" fmla="*/ 2037588 h 2174272"/>
              <a:gd name="connsiteX1478" fmla="*/ 3846291 w 4682585"/>
              <a:gd name="connsiteY1478" fmla="*/ 2174272 h 2174272"/>
              <a:gd name="connsiteX1479" fmla="*/ 3836766 w 4682585"/>
              <a:gd name="connsiteY1479" fmla="*/ 2174272 h 2174272"/>
              <a:gd name="connsiteX1480" fmla="*/ 3836766 w 4682585"/>
              <a:gd name="connsiteY1480" fmla="*/ 2037588 h 2174272"/>
              <a:gd name="connsiteX1481" fmla="*/ 3678936 w 4682585"/>
              <a:gd name="connsiteY1481" fmla="*/ 2037588 h 2174272"/>
              <a:gd name="connsiteX1482" fmla="*/ 3678936 w 4682585"/>
              <a:gd name="connsiteY1482" fmla="*/ 2174272 h 2174272"/>
              <a:gd name="connsiteX1483" fmla="*/ 3669411 w 4682585"/>
              <a:gd name="connsiteY1483" fmla="*/ 2174272 h 2174272"/>
              <a:gd name="connsiteX1484" fmla="*/ 3669411 w 4682585"/>
              <a:gd name="connsiteY1484" fmla="*/ 2037588 h 2174272"/>
              <a:gd name="connsiteX1485" fmla="*/ 3511677 w 4682585"/>
              <a:gd name="connsiteY1485" fmla="*/ 2037588 h 2174272"/>
              <a:gd name="connsiteX1486" fmla="*/ 3511677 w 4682585"/>
              <a:gd name="connsiteY1486" fmla="*/ 2174272 h 2174272"/>
              <a:gd name="connsiteX1487" fmla="*/ 3502152 w 4682585"/>
              <a:gd name="connsiteY1487" fmla="*/ 2174272 h 2174272"/>
              <a:gd name="connsiteX1488" fmla="*/ 3502152 w 4682585"/>
              <a:gd name="connsiteY1488" fmla="*/ 2037588 h 2174272"/>
              <a:gd name="connsiteX1489" fmla="*/ 3344418 w 4682585"/>
              <a:gd name="connsiteY1489" fmla="*/ 2037588 h 2174272"/>
              <a:gd name="connsiteX1490" fmla="*/ 3344418 w 4682585"/>
              <a:gd name="connsiteY1490" fmla="*/ 2174272 h 2174272"/>
              <a:gd name="connsiteX1491" fmla="*/ 3334893 w 4682585"/>
              <a:gd name="connsiteY1491" fmla="*/ 2174272 h 2174272"/>
              <a:gd name="connsiteX1492" fmla="*/ 3334893 w 4682585"/>
              <a:gd name="connsiteY1492" fmla="*/ 2037588 h 2174272"/>
              <a:gd name="connsiteX1493" fmla="*/ 3177159 w 4682585"/>
              <a:gd name="connsiteY1493" fmla="*/ 2037588 h 2174272"/>
              <a:gd name="connsiteX1494" fmla="*/ 3177159 w 4682585"/>
              <a:gd name="connsiteY1494" fmla="*/ 2174272 h 2174272"/>
              <a:gd name="connsiteX1495" fmla="*/ 3167634 w 4682585"/>
              <a:gd name="connsiteY1495" fmla="*/ 2174272 h 2174272"/>
              <a:gd name="connsiteX1496" fmla="*/ 3167634 w 4682585"/>
              <a:gd name="connsiteY1496" fmla="*/ 2037588 h 2174272"/>
              <a:gd name="connsiteX1497" fmla="*/ 3009900 w 4682585"/>
              <a:gd name="connsiteY1497" fmla="*/ 2037588 h 2174272"/>
              <a:gd name="connsiteX1498" fmla="*/ 3009900 w 4682585"/>
              <a:gd name="connsiteY1498" fmla="*/ 2174272 h 2174272"/>
              <a:gd name="connsiteX1499" fmla="*/ 3000375 w 4682585"/>
              <a:gd name="connsiteY1499" fmla="*/ 2174272 h 2174272"/>
              <a:gd name="connsiteX1500" fmla="*/ 3000375 w 4682585"/>
              <a:gd name="connsiteY1500" fmla="*/ 2037588 h 2174272"/>
              <a:gd name="connsiteX1501" fmla="*/ 2842641 w 4682585"/>
              <a:gd name="connsiteY1501" fmla="*/ 2037588 h 2174272"/>
              <a:gd name="connsiteX1502" fmla="*/ 2842641 w 4682585"/>
              <a:gd name="connsiteY1502" fmla="*/ 2174272 h 2174272"/>
              <a:gd name="connsiteX1503" fmla="*/ 2833116 w 4682585"/>
              <a:gd name="connsiteY1503" fmla="*/ 2174272 h 2174272"/>
              <a:gd name="connsiteX1504" fmla="*/ 2833116 w 4682585"/>
              <a:gd name="connsiteY1504" fmla="*/ 2037588 h 2174272"/>
              <a:gd name="connsiteX1505" fmla="*/ 2675382 w 4682585"/>
              <a:gd name="connsiteY1505" fmla="*/ 2037588 h 2174272"/>
              <a:gd name="connsiteX1506" fmla="*/ 2675382 w 4682585"/>
              <a:gd name="connsiteY1506" fmla="*/ 2174272 h 2174272"/>
              <a:gd name="connsiteX1507" fmla="*/ 2665857 w 4682585"/>
              <a:gd name="connsiteY1507" fmla="*/ 2174272 h 2174272"/>
              <a:gd name="connsiteX1508" fmla="*/ 2665857 w 4682585"/>
              <a:gd name="connsiteY1508" fmla="*/ 2037588 h 2174272"/>
              <a:gd name="connsiteX1509" fmla="*/ 2508123 w 4682585"/>
              <a:gd name="connsiteY1509" fmla="*/ 2037588 h 2174272"/>
              <a:gd name="connsiteX1510" fmla="*/ 2508123 w 4682585"/>
              <a:gd name="connsiteY1510" fmla="*/ 2174272 h 2174272"/>
              <a:gd name="connsiteX1511" fmla="*/ 2498598 w 4682585"/>
              <a:gd name="connsiteY1511" fmla="*/ 2174272 h 2174272"/>
              <a:gd name="connsiteX1512" fmla="*/ 2498598 w 4682585"/>
              <a:gd name="connsiteY1512" fmla="*/ 2037588 h 2174272"/>
              <a:gd name="connsiteX1513" fmla="*/ 2340864 w 4682585"/>
              <a:gd name="connsiteY1513" fmla="*/ 2037588 h 2174272"/>
              <a:gd name="connsiteX1514" fmla="*/ 2340864 w 4682585"/>
              <a:gd name="connsiteY1514" fmla="*/ 2174272 h 2174272"/>
              <a:gd name="connsiteX1515" fmla="*/ 2331339 w 4682585"/>
              <a:gd name="connsiteY1515" fmla="*/ 2174272 h 2174272"/>
              <a:gd name="connsiteX1516" fmla="*/ 2331339 w 4682585"/>
              <a:gd name="connsiteY1516" fmla="*/ 2037588 h 2174272"/>
              <a:gd name="connsiteX1517" fmla="*/ 2173510 w 4682585"/>
              <a:gd name="connsiteY1517" fmla="*/ 2037588 h 2174272"/>
              <a:gd name="connsiteX1518" fmla="*/ 2173510 w 4682585"/>
              <a:gd name="connsiteY1518" fmla="*/ 2174272 h 2174272"/>
              <a:gd name="connsiteX1519" fmla="*/ 2163985 w 4682585"/>
              <a:gd name="connsiteY1519" fmla="*/ 2174272 h 2174272"/>
              <a:gd name="connsiteX1520" fmla="*/ 2163985 w 4682585"/>
              <a:gd name="connsiteY1520" fmla="*/ 2037588 h 2174272"/>
              <a:gd name="connsiteX1521" fmla="*/ 2006251 w 4682585"/>
              <a:gd name="connsiteY1521" fmla="*/ 2037588 h 2174272"/>
              <a:gd name="connsiteX1522" fmla="*/ 2006251 w 4682585"/>
              <a:gd name="connsiteY1522" fmla="*/ 2174272 h 2174272"/>
              <a:gd name="connsiteX1523" fmla="*/ 1996726 w 4682585"/>
              <a:gd name="connsiteY1523" fmla="*/ 2174272 h 2174272"/>
              <a:gd name="connsiteX1524" fmla="*/ 1996726 w 4682585"/>
              <a:gd name="connsiteY1524" fmla="*/ 2037588 h 2174272"/>
              <a:gd name="connsiteX1525" fmla="*/ 1838992 w 4682585"/>
              <a:gd name="connsiteY1525" fmla="*/ 2037588 h 2174272"/>
              <a:gd name="connsiteX1526" fmla="*/ 1838992 w 4682585"/>
              <a:gd name="connsiteY1526" fmla="*/ 2174272 h 2174272"/>
              <a:gd name="connsiteX1527" fmla="*/ 1829467 w 4682585"/>
              <a:gd name="connsiteY1527" fmla="*/ 2174272 h 2174272"/>
              <a:gd name="connsiteX1528" fmla="*/ 1829467 w 4682585"/>
              <a:gd name="connsiteY1528" fmla="*/ 2037588 h 2174272"/>
              <a:gd name="connsiteX1529" fmla="*/ 1671733 w 4682585"/>
              <a:gd name="connsiteY1529" fmla="*/ 2037588 h 2174272"/>
              <a:gd name="connsiteX1530" fmla="*/ 1671733 w 4682585"/>
              <a:gd name="connsiteY1530" fmla="*/ 2174272 h 2174272"/>
              <a:gd name="connsiteX1531" fmla="*/ 1662208 w 4682585"/>
              <a:gd name="connsiteY1531" fmla="*/ 2174272 h 2174272"/>
              <a:gd name="connsiteX1532" fmla="*/ 1662208 w 4682585"/>
              <a:gd name="connsiteY1532" fmla="*/ 2037588 h 2174272"/>
              <a:gd name="connsiteX1533" fmla="*/ 1504474 w 4682585"/>
              <a:gd name="connsiteY1533" fmla="*/ 2037588 h 2174272"/>
              <a:gd name="connsiteX1534" fmla="*/ 1504474 w 4682585"/>
              <a:gd name="connsiteY1534" fmla="*/ 2174272 h 2174272"/>
              <a:gd name="connsiteX1535" fmla="*/ 1494949 w 4682585"/>
              <a:gd name="connsiteY1535" fmla="*/ 2174272 h 2174272"/>
              <a:gd name="connsiteX1536" fmla="*/ 1494949 w 4682585"/>
              <a:gd name="connsiteY1536" fmla="*/ 2037588 h 2174272"/>
              <a:gd name="connsiteX1537" fmla="*/ 1337215 w 4682585"/>
              <a:gd name="connsiteY1537" fmla="*/ 2037588 h 2174272"/>
              <a:gd name="connsiteX1538" fmla="*/ 1337215 w 4682585"/>
              <a:gd name="connsiteY1538" fmla="*/ 2174272 h 2174272"/>
              <a:gd name="connsiteX1539" fmla="*/ 1327690 w 4682585"/>
              <a:gd name="connsiteY1539" fmla="*/ 2174272 h 2174272"/>
              <a:gd name="connsiteX1540" fmla="*/ 1327690 w 4682585"/>
              <a:gd name="connsiteY1540" fmla="*/ 2037588 h 2174272"/>
              <a:gd name="connsiteX1541" fmla="*/ 1169956 w 4682585"/>
              <a:gd name="connsiteY1541" fmla="*/ 2037588 h 2174272"/>
              <a:gd name="connsiteX1542" fmla="*/ 1169956 w 4682585"/>
              <a:gd name="connsiteY1542" fmla="*/ 2174272 h 2174272"/>
              <a:gd name="connsiteX1543" fmla="*/ 1160431 w 4682585"/>
              <a:gd name="connsiteY1543" fmla="*/ 2174272 h 2174272"/>
              <a:gd name="connsiteX1544" fmla="*/ 1160431 w 4682585"/>
              <a:gd name="connsiteY1544" fmla="*/ 2037588 h 2174272"/>
              <a:gd name="connsiteX1545" fmla="*/ 1002697 w 4682585"/>
              <a:gd name="connsiteY1545" fmla="*/ 2037588 h 2174272"/>
              <a:gd name="connsiteX1546" fmla="*/ 1002697 w 4682585"/>
              <a:gd name="connsiteY1546" fmla="*/ 2174272 h 2174272"/>
              <a:gd name="connsiteX1547" fmla="*/ 993172 w 4682585"/>
              <a:gd name="connsiteY1547" fmla="*/ 2174272 h 2174272"/>
              <a:gd name="connsiteX1548" fmla="*/ 993172 w 4682585"/>
              <a:gd name="connsiteY1548" fmla="*/ 2037588 h 2174272"/>
              <a:gd name="connsiteX1549" fmla="*/ 835438 w 4682585"/>
              <a:gd name="connsiteY1549" fmla="*/ 2037588 h 2174272"/>
              <a:gd name="connsiteX1550" fmla="*/ 835438 w 4682585"/>
              <a:gd name="connsiteY1550" fmla="*/ 2174272 h 2174272"/>
              <a:gd name="connsiteX1551" fmla="*/ 825913 w 4682585"/>
              <a:gd name="connsiteY1551" fmla="*/ 2174272 h 2174272"/>
              <a:gd name="connsiteX1552" fmla="*/ 825913 w 4682585"/>
              <a:gd name="connsiteY1552" fmla="*/ 2037588 h 2174272"/>
              <a:gd name="connsiteX1553" fmla="*/ 668179 w 4682585"/>
              <a:gd name="connsiteY1553" fmla="*/ 2037588 h 2174272"/>
              <a:gd name="connsiteX1554" fmla="*/ 668179 w 4682585"/>
              <a:gd name="connsiteY1554" fmla="*/ 2174272 h 2174272"/>
              <a:gd name="connsiteX1555" fmla="*/ 658654 w 4682585"/>
              <a:gd name="connsiteY1555" fmla="*/ 2174272 h 2174272"/>
              <a:gd name="connsiteX1556" fmla="*/ 658654 w 4682585"/>
              <a:gd name="connsiteY1556" fmla="*/ 2037588 h 2174272"/>
              <a:gd name="connsiteX1557" fmla="*/ 500920 w 4682585"/>
              <a:gd name="connsiteY1557" fmla="*/ 2037588 h 2174272"/>
              <a:gd name="connsiteX1558" fmla="*/ 500920 w 4682585"/>
              <a:gd name="connsiteY1558" fmla="*/ 2174272 h 2174272"/>
              <a:gd name="connsiteX1559" fmla="*/ 491395 w 4682585"/>
              <a:gd name="connsiteY1559" fmla="*/ 2174272 h 2174272"/>
              <a:gd name="connsiteX1560" fmla="*/ 491395 w 4682585"/>
              <a:gd name="connsiteY1560" fmla="*/ 2037588 h 2174272"/>
              <a:gd name="connsiteX1561" fmla="*/ 333566 w 4682585"/>
              <a:gd name="connsiteY1561" fmla="*/ 2037588 h 2174272"/>
              <a:gd name="connsiteX1562" fmla="*/ 333566 w 4682585"/>
              <a:gd name="connsiteY1562" fmla="*/ 2174272 h 2174272"/>
              <a:gd name="connsiteX1563" fmla="*/ 324041 w 4682585"/>
              <a:gd name="connsiteY1563" fmla="*/ 2174272 h 2174272"/>
              <a:gd name="connsiteX1564" fmla="*/ 324041 w 4682585"/>
              <a:gd name="connsiteY1564" fmla="*/ 2037588 h 2174272"/>
              <a:gd name="connsiteX1565" fmla="*/ 166307 w 4682585"/>
              <a:gd name="connsiteY1565" fmla="*/ 2037588 h 2174272"/>
              <a:gd name="connsiteX1566" fmla="*/ 166307 w 4682585"/>
              <a:gd name="connsiteY1566" fmla="*/ 2174272 h 2174272"/>
              <a:gd name="connsiteX1567" fmla="*/ 156782 w 4682585"/>
              <a:gd name="connsiteY1567" fmla="*/ 2174272 h 2174272"/>
              <a:gd name="connsiteX1568" fmla="*/ 156782 w 4682585"/>
              <a:gd name="connsiteY1568" fmla="*/ 2037588 h 2174272"/>
              <a:gd name="connsiteX1569" fmla="*/ 9525 w 4682585"/>
              <a:gd name="connsiteY1569" fmla="*/ 2037588 h 2174272"/>
              <a:gd name="connsiteX1570" fmla="*/ 9525 w 4682585"/>
              <a:gd name="connsiteY1570" fmla="*/ 2174272 h 2174272"/>
              <a:gd name="connsiteX1571" fmla="*/ 0 w 4682585"/>
              <a:gd name="connsiteY1571" fmla="*/ 2174272 h 2174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</a:cxnLst>
            <a:rect l="l" t="t" r="r" b="b"/>
            <a:pathLst>
              <a:path w="15164" h="6460">
                <a:moveTo>
                  <a:pt x="15133" y="6460"/>
                </a:moveTo>
                <a:lnTo>
                  <a:pt x="15164" y="6460"/>
                </a:lnTo>
                <a:lnTo>
                  <a:pt x="15164" y="6460"/>
                </a:lnTo>
                <a:lnTo>
                  <a:pt x="15133" y="6460"/>
                </a:lnTo>
                <a:lnTo>
                  <a:pt x="15133" y="6460"/>
                </a:lnTo>
                <a:close/>
                <a:moveTo>
                  <a:pt x="14592" y="6460"/>
                </a:moveTo>
                <a:lnTo>
                  <a:pt x="14622" y="6460"/>
                </a:lnTo>
                <a:lnTo>
                  <a:pt x="14622" y="6460"/>
                </a:lnTo>
                <a:lnTo>
                  <a:pt x="14592" y="6460"/>
                </a:lnTo>
                <a:lnTo>
                  <a:pt x="14592" y="6460"/>
                </a:lnTo>
                <a:close/>
                <a:moveTo>
                  <a:pt x="14050" y="6460"/>
                </a:moveTo>
                <a:lnTo>
                  <a:pt x="14081" y="6460"/>
                </a:lnTo>
                <a:lnTo>
                  <a:pt x="14081" y="6460"/>
                </a:lnTo>
                <a:lnTo>
                  <a:pt x="14050" y="6460"/>
                </a:lnTo>
                <a:lnTo>
                  <a:pt x="14050" y="6460"/>
                </a:lnTo>
                <a:close/>
                <a:moveTo>
                  <a:pt x="13539" y="5590"/>
                </a:moveTo>
                <a:lnTo>
                  <a:pt x="13539" y="6026"/>
                </a:lnTo>
                <a:lnTo>
                  <a:pt x="14050" y="6026"/>
                </a:lnTo>
                <a:lnTo>
                  <a:pt x="14050" y="5590"/>
                </a:lnTo>
                <a:lnTo>
                  <a:pt x="13539" y="5590"/>
                </a:lnTo>
                <a:close/>
                <a:moveTo>
                  <a:pt x="12997" y="5590"/>
                </a:moveTo>
                <a:lnTo>
                  <a:pt x="12997" y="6026"/>
                </a:lnTo>
                <a:lnTo>
                  <a:pt x="13508" y="6026"/>
                </a:lnTo>
                <a:lnTo>
                  <a:pt x="13508" y="5590"/>
                </a:lnTo>
                <a:lnTo>
                  <a:pt x="12997" y="5590"/>
                </a:lnTo>
                <a:close/>
                <a:moveTo>
                  <a:pt x="12456" y="5590"/>
                </a:moveTo>
                <a:lnTo>
                  <a:pt x="12456" y="6026"/>
                </a:lnTo>
                <a:lnTo>
                  <a:pt x="12967" y="6026"/>
                </a:lnTo>
                <a:lnTo>
                  <a:pt x="12967" y="5590"/>
                </a:lnTo>
                <a:lnTo>
                  <a:pt x="12456" y="5590"/>
                </a:lnTo>
                <a:close/>
                <a:moveTo>
                  <a:pt x="11914" y="5590"/>
                </a:moveTo>
                <a:lnTo>
                  <a:pt x="11914" y="6026"/>
                </a:lnTo>
                <a:lnTo>
                  <a:pt x="12425" y="6026"/>
                </a:lnTo>
                <a:lnTo>
                  <a:pt x="12425" y="5590"/>
                </a:lnTo>
                <a:lnTo>
                  <a:pt x="11914" y="5590"/>
                </a:lnTo>
                <a:close/>
                <a:moveTo>
                  <a:pt x="11372" y="5590"/>
                </a:moveTo>
                <a:lnTo>
                  <a:pt x="11372" y="6026"/>
                </a:lnTo>
                <a:lnTo>
                  <a:pt x="11883" y="6026"/>
                </a:lnTo>
                <a:lnTo>
                  <a:pt x="11883" y="5590"/>
                </a:lnTo>
                <a:lnTo>
                  <a:pt x="11372" y="5590"/>
                </a:lnTo>
                <a:close/>
                <a:moveTo>
                  <a:pt x="10831" y="5590"/>
                </a:moveTo>
                <a:lnTo>
                  <a:pt x="10831" y="6026"/>
                </a:lnTo>
                <a:lnTo>
                  <a:pt x="11341" y="6026"/>
                </a:lnTo>
                <a:lnTo>
                  <a:pt x="11341" y="5590"/>
                </a:lnTo>
                <a:lnTo>
                  <a:pt x="10831" y="5590"/>
                </a:lnTo>
                <a:close/>
                <a:moveTo>
                  <a:pt x="10289" y="5590"/>
                </a:moveTo>
                <a:lnTo>
                  <a:pt x="10289" y="6026"/>
                </a:lnTo>
                <a:lnTo>
                  <a:pt x="10800" y="6026"/>
                </a:lnTo>
                <a:lnTo>
                  <a:pt x="10800" y="5590"/>
                </a:lnTo>
                <a:lnTo>
                  <a:pt x="10289" y="5590"/>
                </a:lnTo>
                <a:close/>
                <a:moveTo>
                  <a:pt x="9747" y="5590"/>
                </a:moveTo>
                <a:lnTo>
                  <a:pt x="9747" y="6026"/>
                </a:lnTo>
                <a:lnTo>
                  <a:pt x="10258" y="6026"/>
                </a:lnTo>
                <a:lnTo>
                  <a:pt x="10258" y="5590"/>
                </a:lnTo>
                <a:lnTo>
                  <a:pt x="9747" y="5590"/>
                </a:lnTo>
                <a:close/>
                <a:moveTo>
                  <a:pt x="9206" y="5590"/>
                </a:moveTo>
                <a:lnTo>
                  <a:pt x="9206" y="6026"/>
                </a:lnTo>
                <a:lnTo>
                  <a:pt x="9716" y="6026"/>
                </a:lnTo>
                <a:lnTo>
                  <a:pt x="9716" y="5590"/>
                </a:lnTo>
                <a:lnTo>
                  <a:pt x="9206" y="5590"/>
                </a:lnTo>
                <a:close/>
                <a:moveTo>
                  <a:pt x="8664" y="5590"/>
                </a:moveTo>
                <a:lnTo>
                  <a:pt x="8664" y="6026"/>
                </a:lnTo>
                <a:lnTo>
                  <a:pt x="9175" y="6026"/>
                </a:lnTo>
                <a:lnTo>
                  <a:pt x="9175" y="5590"/>
                </a:lnTo>
                <a:lnTo>
                  <a:pt x="8664" y="5590"/>
                </a:lnTo>
                <a:close/>
                <a:moveTo>
                  <a:pt x="8122" y="5590"/>
                </a:moveTo>
                <a:lnTo>
                  <a:pt x="8122" y="6026"/>
                </a:lnTo>
                <a:lnTo>
                  <a:pt x="8633" y="6026"/>
                </a:lnTo>
                <a:lnTo>
                  <a:pt x="8633" y="5590"/>
                </a:lnTo>
                <a:lnTo>
                  <a:pt x="8122" y="5590"/>
                </a:lnTo>
                <a:close/>
                <a:moveTo>
                  <a:pt x="7581" y="5590"/>
                </a:moveTo>
                <a:lnTo>
                  <a:pt x="7581" y="6026"/>
                </a:lnTo>
                <a:lnTo>
                  <a:pt x="8091" y="6026"/>
                </a:lnTo>
                <a:lnTo>
                  <a:pt x="8091" y="5590"/>
                </a:lnTo>
                <a:lnTo>
                  <a:pt x="7581" y="5590"/>
                </a:lnTo>
                <a:close/>
                <a:moveTo>
                  <a:pt x="7039" y="5590"/>
                </a:moveTo>
                <a:lnTo>
                  <a:pt x="7039" y="6026"/>
                </a:lnTo>
                <a:lnTo>
                  <a:pt x="7550" y="6026"/>
                </a:lnTo>
                <a:lnTo>
                  <a:pt x="7550" y="5590"/>
                </a:lnTo>
                <a:lnTo>
                  <a:pt x="7039" y="5590"/>
                </a:lnTo>
                <a:close/>
                <a:moveTo>
                  <a:pt x="6497" y="5590"/>
                </a:moveTo>
                <a:lnTo>
                  <a:pt x="6497" y="6026"/>
                </a:lnTo>
                <a:lnTo>
                  <a:pt x="7008" y="6026"/>
                </a:lnTo>
                <a:lnTo>
                  <a:pt x="7008" y="5590"/>
                </a:lnTo>
                <a:lnTo>
                  <a:pt x="6497" y="5590"/>
                </a:lnTo>
                <a:close/>
                <a:moveTo>
                  <a:pt x="5955" y="5590"/>
                </a:moveTo>
                <a:lnTo>
                  <a:pt x="5955" y="6026"/>
                </a:lnTo>
                <a:lnTo>
                  <a:pt x="6466" y="6026"/>
                </a:lnTo>
                <a:lnTo>
                  <a:pt x="6466" y="5590"/>
                </a:lnTo>
                <a:lnTo>
                  <a:pt x="5955" y="5590"/>
                </a:lnTo>
                <a:close/>
                <a:moveTo>
                  <a:pt x="5414" y="5590"/>
                </a:moveTo>
                <a:lnTo>
                  <a:pt x="5414" y="6026"/>
                </a:lnTo>
                <a:lnTo>
                  <a:pt x="5925" y="6026"/>
                </a:lnTo>
                <a:lnTo>
                  <a:pt x="5925" y="5590"/>
                </a:lnTo>
                <a:lnTo>
                  <a:pt x="5414" y="5590"/>
                </a:lnTo>
                <a:close/>
                <a:moveTo>
                  <a:pt x="4872" y="5590"/>
                </a:moveTo>
                <a:lnTo>
                  <a:pt x="4872" y="6026"/>
                </a:lnTo>
                <a:lnTo>
                  <a:pt x="5383" y="6026"/>
                </a:lnTo>
                <a:lnTo>
                  <a:pt x="5383" y="5590"/>
                </a:lnTo>
                <a:lnTo>
                  <a:pt x="4872" y="5590"/>
                </a:lnTo>
                <a:close/>
                <a:moveTo>
                  <a:pt x="4330" y="5590"/>
                </a:moveTo>
                <a:lnTo>
                  <a:pt x="4330" y="6026"/>
                </a:lnTo>
                <a:lnTo>
                  <a:pt x="4841" y="6026"/>
                </a:lnTo>
                <a:lnTo>
                  <a:pt x="4841" y="5590"/>
                </a:lnTo>
                <a:lnTo>
                  <a:pt x="4330" y="5590"/>
                </a:lnTo>
                <a:close/>
                <a:moveTo>
                  <a:pt x="3789" y="5590"/>
                </a:moveTo>
                <a:lnTo>
                  <a:pt x="3789" y="6026"/>
                </a:lnTo>
                <a:lnTo>
                  <a:pt x="4300" y="6026"/>
                </a:lnTo>
                <a:lnTo>
                  <a:pt x="4300" y="5590"/>
                </a:lnTo>
                <a:lnTo>
                  <a:pt x="3789" y="5590"/>
                </a:lnTo>
                <a:close/>
                <a:moveTo>
                  <a:pt x="3247" y="5590"/>
                </a:moveTo>
                <a:lnTo>
                  <a:pt x="3247" y="6026"/>
                </a:lnTo>
                <a:lnTo>
                  <a:pt x="3758" y="6026"/>
                </a:lnTo>
                <a:lnTo>
                  <a:pt x="3758" y="5590"/>
                </a:lnTo>
                <a:lnTo>
                  <a:pt x="3247" y="5590"/>
                </a:lnTo>
                <a:close/>
                <a:moveTo>
                  <a:pt x="2705" y="5590"/>
                </a:moveTo>
                <a:lnTo>
                  <a:pt x="2705" y="6026"/>
                </a:lnTo>
                <a:lnTo>
                  <a:pt x="3216" y="6026"/>
                </a:lnTo>
                <a:lnTo>
                  <a:pt x="3216" y="5590"/>
                </a:lnTo>
                <a:lnTo>
                  <a:pt x="2705" y="5590"/>
                </a:lnTo>
                <a:close/>
                <a:moveTo>
                  <a:pt x="2164" y="5590"/>
                </a:moveTo>
                <a:lnTo>
                  <a:pt x="2164" y="6026"/>
                </a:lnTo>
                <a:lnTo>
                  <a:pt x="2675" y="6026"/>
                </a:lnTo>
                <a:lnTo>
                  <a:pt x="2675" y="5590"/>
                </a:lnTo>
                <a:lnTo>
                  <a:pt x="2164" y="5590"/>
                </a:lnTo>
                <a:close/>
                <a:moveTo>
                  <a:pt x="1622" y="5590"/>
                </a:moveTo>
                <a:lnTo>
                  <a:pt x="1622" y="6026"/>
                </a:lnTo>
                <a:lnTo>
                  <a:pt x="2133" y="6026"/>
                </a:lnTo>
                <a:lnTo>
                  <a:pt x="2133" y="5590"/>
                </a:lnTo>
                <a:lnTo>
                  <a:pt x="1622" y="5590"/>
                </a:lnTo>
                <a:close/>
                <a:moveTo>
                  <a:pt x="1080" y="5590"/>
                </a:moveTo>
                <a:lnTo>
                  <a:pt x="1080" y="6026"/>
                </a:lnTo>
                <a:lnTo>
                  <a:pt x="1591" y="6026"/>
                </a:lnTo>
                <a:lnTo>
                  <a:pt x="1591" y="5590"/>
                </a:lnTo>
                <a:lnTo>
                  <a:pt x="1080" y="5590"/>
                </a:lnTo>
                <a:close/>
                <a:moveTo>
                  <a:pt x="539" y="5590"/>
                </a:moveTo>
                <a:lnTo>
                  <a:pt x="539" y="6026"/>
                </a:lnTo>
                <a:lnTo>
                  <a:pt x="1049" y="6026"/>
                </a:lnTo>
                <a:lnTo>
                  <a:pt x="1049" y="5590"/>
                </a:lnTo>
                <a:lnTo>
                  <a:pt x="539" y="5590"/>
                </a:lnTo>
                <a:close/>
                <a:moveTo>
                  <a:pt x="31" y="5590"/>
                </a:moveTo>
                <a:lnTo>
                  <a:pt x="31" y="6026"/>
                </a:lnTo>
                <a:lnTo>
                  <a:pt x="508" y="6026"/>
                </a:lnTo>
                <a:lnTo>
                  <a:pt x="508" y="5590"/>
                </a:lnTo>
                <a:lnTo>
                  <a:pt x="31" y="5590"/>
                </a:lnTo>
                <a:close/>
                <a:moveTo>
                  <a:pt x="14081" y="5126"/>
                </a:moveTo>
                <a:lnTo>
                  <a:pt x="14081" y="5562"/>
                </a:lnTo>
                <a:lnTo>
                  <a:pt x="14592" y="5562"/>
                </a:lnTo>
                <a:lnTo>
                  <a:pt x="14592" y="5126"/>
                </a:lnTo>
                <a:lnTo>
                  <a:pt x="14081" y="5126"/>
                </a:lnTo>
                <a:close/>
                <a:moveTo>
                  <a:pt x="13539" y="5126"/>
                </a:moveTo>
                <a:lnTo>
                  <a:pt x="13539" y="5562"/>
                </a:lnTo>
                <a:lnTo>
                  <a:pt x="14050" y="5562"/>
                </a:lnTo>
                <a:lnTo>
                  <a:pt x="14050" y="5126"/>
                </a:lnTo>
                <a:lnTo>
                  <a:pt x="13539" y="5126"/>
                </a:lnTo>
                <a:close/>
                <a:moveTo>
                  <a:pt x="12997" y="5126"/>
                </a:moveTo>
                <a:lnTo>
                  <a:pt x="12997" y="5562"/>
                </a:lnTo>
                <a:lnTo>
                  <a:pt x="13508" y="5562"/>
                </a:lnTo>
                <a:lnTo>
                  <a:pt x="13508" y="5126"/>
                </a:lnTo>
                <a:lnTo>
                  <a:pt x="12997" y="5126"/>
                </a:lnTo>
                <a:close/>
                <a:moveTo>
                  <a:pt x="12456" y="5126"/>
                </a:moveTo>
                <a:lnTo>
                  <a:pt x="12456" y="5562"/>
                </a:lnTo>
                <a:lnTo>
                  <a:pt x="12967" y="5562"/>
                </a:lnTo>
                <a:lnTo>
                  <a:pt x="12967" y="5126"/>
                </a:lnTo>
                <a:lnTo>
                  <a:pt x="12456" y="5126"/>
                </a:lnTo>
                <a:close/>
                <a:moveTo>
                  <a:pt x="11914" y="5126"/>
                </a:moveTo>
                <a:lnTo>
                  <a:pt x="11914" y="5562"/>
                </a:lnTo>
                <a:lnTo>
                  <a:pt x="12425" y="5562"/>
                </a:lnTo>
                <a:lnTo>
                  <a:pt x="12425" y="5126"/>
                </a:lnTo>
                <a:lnTo>
                  <a:pt x="11914" y="5126"/>
                </a:lnTo>
                <a:close/>
                <a:moveTo>
                  <a:pt x="11372" y="5126"/>
                </a:moveTo>
                <a:lnTo>
                  <a:pt x="11372" y="5562"/>
                </a:lnTo>
                <a:lnTo>
                  <a:pt x="11883" y="5562"/>
                </a:lnTo>
                <a:lnTo>
                  <a:pt x="11883" y="5126"/>
                </a:lnTo>
                <a:lnTo>
                  <a:pt x="11372" y="5126"/>
                </a:lnTo>
                <a:close/>
                <a:moveTo>
                  <a:pt x="10831" y="5126"/>
                </a:moveTo>
                <a:lnTo>
                  <a:pt x="10831" y="5562"/>
                </a:lnTo>
                <a:lnTo>
                  <a:pt x="11341" y="5562"/>
                </a:lnTo>
                <a:lnTo>
                  <a:pt x="11341" y="5126"/>
                </a:lnTo>
                <a:lnTo>
                  <a:pt x="10831" y="5126"/>
                </a:lnTo>
                <a:close/>
                <a:moveTo>
                  <a:pt x="10289" y="5126"/>
                </a:moveTo>
                <a:lnTo>
                  <a:pt x="10289" y="5562"/>
                </a:lnTo>
                <a:lnTo>
                  <a:pt x="10800" y="5562"/>
                </a:lnTo>
                <a:lnTo>
                  <a:pt x="10800" y="5126"/>
                </a:lnTo>
                <a:lnTo>
                  <a:pt x="10289" y="5126"/>
                </a:lnTo>
                <a:close/>
                <a:moveTo>
                  <a:pt x="9747" y="5126"/>
                </a:moveTo>
                <a:lnTo>
                  <a:pt x="9747" y="5562"/>
                </a:lnTo>
                <a:lnTo>
                  <a:pt x="10258" y="5562"/>
                </a:lnTo>
                <a:lnTo>
                  <a:pt x="10258" y="5126"/>
                </a:lnTo>
                <a:lnTo>
                  <a:pt x="9747" y="5126"/>
                </a:lnTo>
                <a:close/>
                <a:moveTo>
                  <a:pt x="9206" y="5126"/>
                </a:moveTo>
                <a:lnTo>
                  <a:pt x="9206" y="5562"/>
                </a:lnTo>
                <a:lnTo>
                  <a:pt x="9716" y="5562"/>
                </a:lnTo>
                <a:lnTo>
                  <a:pt x="9716" y="5126"/>
                </a:lnTo>
                <a:lnTo>
                  <a:pt x="9206" y="5126"/>
                </a:lnTo>
                <a:close/>
                <a:moveTo>
                  <a:pt x="8664" y="5126"/>
                </a:moveTo>
                <a:lnTo>
                  <a:pt x="8664" y="5562"/>
                </a:lnTo>
                <a:lnTo>
                  <a:pt x="9175" y="5562"/>
                </a:lnTo>
                <a:lnTo>
                  <a:pt x="9175" y="5126"/>
                </a:lnTo>
                <a:lnTo>
                  <a:pt x="8664" y="5126"/>
                </a:lnTo>
                <a:close/>
                <a:moveTo>
                  <a:pt x="8122" y="5126"/>
                </a:moveTo>
                <a:lnTo>
                  <a:pt x="8122" y="5562"/>
                </a:lnTo>
                <a:lnTo>
                  <a:pt x="8633" y="5562"/>
                </a:lnTo>
                <a:lnTo>
                  <a:pt x="8633" y="5126"/>
                </a:lnTo>
                <a:lnTo>
                  <a:pt x="8122" y="5126"/>
                </a:lnTo>
                <a:close/>
                <a:moveTo>
                  <a:pt x="7581" y="5126"/>
                </a:moveTo>
                <a:lnTo>
                  <a:pt x="7581" y="5562"/>
                </a:lnTo>
                <a:lnTo>
                  <a:pt x="8091" y="5562"/>
                </a:lnTo>
                <a:lnTo>
                  <a:pt x="8091" y="5126"/>
                </a:lnTo>
                <a:lnTo>
                  <a:pt x="7581" y="5126"/>
                </a:lnTo>
                <a:close/>
                <a:moveTo>
                  <a:pt x="7039" y="5126"/>
                </a:moveTo>
                <a:lnTo>
                  <a:pt x="7039" y="5562"/>
                </a:lnTo>
                <a:lnTo>
                  <a:pt x="7550" y="5562"/>
                </a:lnTo>
                <a:lnTo>
                  <a:pt x="7550" y="5126"/>
                </a:lnTo>
                <a:lnTo>
                  <a:pt x="7039" y="5126"/>
                </a:lnTo>
                <a:close/>
                <a:moveTo>
                  <a:pt x="6497" y="5126"/>
                </a:moveTo>
                <a:lnTo>
                  <a:pt x="6497" y="5562"/>
                </a:lnTo>
                <a:lnTo>
                  <a:pt x="7008" y="5562"/>
                </a:lnTo>
                <a:lnTo>
                  <a:pt x="7008" y="5126"/>
                </a:lnTo>
                <a:lnTo>
                  <a:pt x="6497" y="5126"/>
                </a:lnTo>
                <a:close/>
                <a:moveTo>
                  <a:pt x="5955" y="5126"/>
                </a:moveTo>
                <a:lnTo>
                  <a:pt x="5955" y="5562"/>
                </a:lnTo>
                <a:lnTo>
                  <a:pt x="6466" y="5562"/>
                </a:lnTo>
                <a:lnTo>
                  <a:pt x="6466" y="5126"/>
                </a:lnTo>
                <a:lnTo>
                  <a:pt x="5955" y="5126"/>
                </a:lnTo>
                <a:close/>
                <a:moveTo>
                  <a:pt x="5414" y="5126"/>
                </a:moveTo>
                <a:lnTo>
                  <a:pt x="5414" y="5562"/>
                </a:lnTo>
                <a:lnTo>
                  <a:pt x="5925" y="5562"/>
                </a:lnTo>
                <a:lnTo>
                  <a:pt x="5925" y="5126"/>
                </a:lnTo>
                <a:lnTo>
                  <a:pt x="5414" y="5126"/>
                </a:lnTo>
                <a:close/>
                <a:moveTo>
                  <a:pt x="4872" y="5126"/>
                </a:moveTo>
                <a:lnTo>
                  <a:pt x="4872" y="5562"/>
                </a:lnTo>
                <a:lnTo>
                  <a:pt x="5383" y="5562"/>
                </a:lnTo>
                <a:lnTo>
                  <a:pt x="5383" y="5126"/>
                </a:lnTo>
                <a:lnTo>
                  <a:pt x="4872" y="5126"/>
                </a:lnTo>
                <a:close/>
                <a:moveTo>
                  <a:pt x="4330" y="5126"/>
                </a:moveTo>
                <a:lnTo>
                  <a:pt x="4330" y="5562"/>
                </a:lnTo>
                <a:lnTo>
                  <a:pt x="4841" y="5562"/>
                </a:lnTo>
                <a:lnTo>
                  <a:pt x="4841" y="5126"/>
                </a:lnTo>
                <a:lnTo>
                  <a:pt x="4330" y="5126"/>
                </a:lnTo>
                <a:close/>
                <a:moveTo>
                  <a:pt x="3789" y="5126"/>
                </a:moveTo>
                <a:lnTo>
                  <a:pt x="3789" y="5562"/>
                </a:lnTo>
                <a:lnTo>
                  <a:pt x="4300" y="5562"/>
                </a:lnTo>
                <a:lnTo>
                  <a:pt x="4300" y="5126"/>
                </a:lnTo>
                <a:lnTo>
                  <a:pt x="3789" y="5126"/>
                </a:lnTo>
                <a:close/>
                <a:moveTo>
                  <a:pt x="3247" y="5126"/>
                </a:moveTo>
                <a:lnTo>
                  <a:pt x="3247" y="5562"/>
                </a:lnTo>
                <a:lnTo>
                  <a:pt x="3758" y="5562"/>
                </a:lnTo>
                <a:lnTo>
                  <a:pt x="3758" y="5126"/>
                </a:lnTo>
                <a:lnTo>
                  <a:pt x="3247" y="5126"/>
                </a:lnTo>
                <a:close/>
                <a:moveTo>
                  <a:pt x="2705" y="5126"/>
                </a:moveTo>
                <a:lnTo>
                  <a:pt x="2705" y="5562"/>
                </a:lnTo>
                <a:lnTo>
                  <a:pt x="3216" y="5562"/>
                </a:lnTo>
                <a:lnTo>
                  <a:pt x="3216" y="5126"/>
                </a:lnTo>
                <a:lnTo>
                  <a:pt x="2705" y="5126"/>
                </a:lnTo>
                <a:close/>
                <a:moveTo>
                  <a:pt x="2164" y="5126"/>
                </a:moveTo>
                <a:lnTo>
                  <a:pt x="2164" y="5562"/>
                </a:lnTo>
                <a:lnTo>
                  <a:pt x="2675" y="5562"/>
                </a:lnTo>
                <a:lnTo>
                  <a:pt x="2675" y="5126"/>
                </a:lnTo>
                <a:lnTo>
                  <a:pt x="2164" y="5126"/>
                </a:lnTo>
                <a:close/>
                <a:moveTo>
                  <a:pt x="1622" y="5126"/>
                </a:moveTo>
                <a:lnTo>
                  <a:pt x="1622" y="5562"/>
                </a:lnTo>
                <a:lnTo>
                  <a:pt x="2133" y="5562"/>
                </a:lnTo>
                <a:lnTo>
                  <a:pt x="2133" y="5126"/>
                </a:lnTo>
                <a:lnTo>
                  <a:pt x="1622" y="5126"/>
                </a:lnTo>
                <a:close/>
                <a:moveTo>
                  <a:pt x="1080" y="5126"/>
                </a:moveTo>
                <a:lnTo>
                  <a:pt x="1080" y="5562"/>
                </a:lnTo>
                <a:lnTo>
                  <a:pt x="1591" y="5562"/>
                </a:lnTo>
                <a:lnTo>
                  <a:pt x="1591" y="5126"/>
                </a:lnTo>
                <a:lnTo>
                  <a:pt x="1080" y="5126"/>
                </a:lnTo>
                <a:close/>
                <a:moveTo>
                  <a:pt x="539" y="5126"/>
                </a:moveTo>
                <a:lnTo>
                  <a:pt x="539" y="5562"/>
                </a:lnTo>
                <a:lnTo>
                  <a:pt x="1049" y="5562"/>
                </a:lnTo>
                <a:lnTo>
                  <a:pt x="1049" y="5126"/>
                </a:lnTo>
                <a:lnTo>
                  <a:pt x="539" y="5126"/>
                </a:lnTo>
                <a:close/>
                <a:moveTo>
                  <a:pt x="31" y="5126"/>
                </a:moveTo>
                <a:lnTo>
                  <a:pt x="31" y="5562"/>
                </a:lnTo>
                <a:lnTo>
                  <a:pt x="508" y="5562"/>
                </a:lnTo>
                <a:lnTo>
                  <a:pt x="508" y="5126"/>
                </a:lnTo>
                <a:lnTo>
                  <a:pt x="31" y="5126"/>
                </a:lnTo>
                <a:close/>
                <a:moveTo>
                  <a:pt x="14622" y="4662"/>
                </a:moveTo>
                <a:lnTo>
                  <a:pt x="14622" y="5098"/>
                </a:lnTo>
                <a:lnTo>
                  <a:pt x="15133" y="5098"/>
                </a:lnTo>
                <a:lnTo>
                  <a:pt x="15133" y="4662"/>
                </a:lnTo>
                <a:lnTo>
                  <a:pt x="14622" y="4662"/>
                </a:lnTo>
                <a:close/>
                <a:moveTo>
                  <a:pt x="14081" y="4662"/>
                </a:moveTo>
                <a:lnTo>
                  <a:pt x="14081" y="5098"/>
                </a:lnTo>
                <a:lnTo>
                  <a:pt x="14592" y="5098"/>
                </a:lnTo>
                <a:lnTo>
                  <a:pt x="14592" y="4662"/>
                </a:lnTo>
                <a:lnTo>
                  <a:pt x="14081" y="4662"/>
                </a:lnTo>
                <a:close/>
                <a:moveTo>
                  <a:pt x="13539" y="4662"/>
                </a:moveTo>
                <a:lnTo>
                  <a:pt x="13539" y="5098"/>
                </a:lnTo>
                <a:lnTo>
                  <a:pt x="14050" y="5098"/>
                </a:lnTo>
                <a:lnTo>
                  <a:pt x="14050" y="4662"/>
                </a:lnTo>
                <a:lnTo>
                  <a:pt x="13539" y="4662"/>
                </a:lnTo>
                <a:close/>
                <a:moveTo>
                  <a:pt x="12997" y="4662"/>
                </a:moveTo>
                <a:lnTo>
                  <a:pt x="12997" y="5098"/>
                </a:lnTo>
                <a:lnTo>
                  <a:pt x="13508" y="5098"/>
                </a:lnTo>
                <a:lnTo>
                  <a:pt x="13508" y="4662"/>
                </a:lnTo>
                <a:lnTo>
                  <a:pt x="12997" y="4662"/>
                </a:lnTo>
                <a:close/>
                <a:moveTo>
                  <a:pt x="12456" y="4662"/>
                </a:moveTo>
                <a:lnTo>
                  <a:pt x="12456" y="5098"/>
                </a:lnTo>
                <a:lnTo>
                  <a:pt x="12967" y="5098"/>
                </a:lnTo>
                <a:lnTo>
                  <a:pt x="12967" y="4662"/>
                </a:lnTo>
                <a:lnTo>
                  <a:pt x="12456" y="4662"/>
                </a:lnTo>
                <a:close/>
                <a:moveTo>
                  <a:pt x="11914" y="4662"/>
                </a:moveTo>
                <a:lnTo>
                  <a:pt x="11914" y="5098"/>
                </a:lnTo>
                <a:lnTo>
                  <a:pt x="12425" y="5098"/>
                </a:lnTo>
                <a:lnTo>
                  <a:pt x="12425" y="4662"/>
                </a:lnTo>
                <a:lnTo>
                  <a:pt x="11914" y="4662"/>
                </a:lnTo>
                <a:close/>
                <a:moveTo>
                  <a:pt x="11372" y="4662"/>
                </a:moveTo>
                <a:lnTo>
                  <a:pt x="11372" y="5098"/>
                </a:lnTo>
                <a:lnTo>
                  <a:pt x="11883" y="5098"/>
                </a:lnTo>
                <a:lnTo>
                  <a:pt x="11883" y="4662"/>
                </a:lnTo>
                <a:lnTo>
                  <a:pt x="11372" y="4662"/>
                </a:lnTo>
                <a:close/>
                <a:moveTo>
                  <a:pt x="10831" y="4662"/>
                </a:moveTo>
                <a:lnTo>
                  <a:pt x="10831" y="5098"/>
                </a:lnTo>
                <a:lnTo>
                  <a:pt x="11341" y="5098"/>
                </a:lnTo>
                <a:lnTo>
                  <a:pt x="11341" y="4662"/>
                </a:lnTo>
                <a:lnTo>
                  <a:pt x="10831" y="4662"/>
                </a:lnTo>
                <a:close/>
                <a:moveTo>
                  <a:pt x="10289" y="4662"/>
                </a:moveTo>
                <a:lnTo>
                  <a:pt x="10289" y="5098"/>
                </a:lnTo>
                <a:lnTo>
                  <a:pt x="10800" y="5098"/>
                </a:lnTo>
                <a:lnTo>
                  <a:pt x="10800" y="4662"/>
                </a:lnTo>
                <a:lnTo>
                  <a:pt x="10289" y="4662"/>
                </a:lnTo>
                <a:close/>
                <a:moveTo>
                  <a:pt x="9747" y="4662"/>
                </a:moveTo>
                <a:lnTo>
                  <a:pt x="9747" y="5098"/>
                </a:lnTo>
                <a:lnTo>
                  <a:pt x="10258" y="5098"/>
                </a:lnTo>
                <a:lnTo>
                  <a:pt x="10258" y="4662"/>
                </a:lnTo>
                <a:lnTo>
                  <a:pt x="9747" y="4662"/>
                </a:lnTo>
                <a:close/>
                <a:moveTo>
                  <a:pt x="9206" y="4662"/>
                </a:moveTo>
                <a:lnTo>
                  <a:pt x="9206" y="5098"/>
                </a:lnTo>
                <a:lnTo>
                  <a:pt x="9716" y="5098"/>
                </a:lnTo>
                <a:lnTo>
                  <a:pt x="9716" y="4662"/>
                </a:lnTo>
                <a:lnTo>
                  <a:pt x="9206" y="4662"/>
                </a:lnTo>
                <a:close/>
                <a:moveTo>
                  <a:pt x="8664" y="4662"/>
                </a:moveTo>
                <a:lnTo>
                  <a:pt x="8664" y="5098"/>
                </a:lnTo>
                <a:lnTo>
                  <a:pt x="9175" y="5098"/>
                </a:lnTo>
                <a:lnTo>
                  <a:pt x="9175" y="4662"/>
                </a:lnTo>
                <a:lnTo>
                  <a:pt x="8664" y="4662"/>
                </a:lnTo>
                <a:close/>
                <a:moveTo>
                  <a:pt x="8122" y="4662"/>
                </a:moveTo>
                <a:lnTo>
                  <a:pt x="8122" y="5098"/>
                </a:lnTo>
                <a:lnTo>
                  <a:pt x="8633" y="5098"/>
                </a:lnTo>
                <a:lnTo>
                  <a:pt x="8633" y="4662"/>
                </a:lnTo>
                <a:lnTo>
                  <a:pt x="8122" y="4662"/>
                </a:lnTo>
                <a:close/>
                <a:moveTo>
                  <a:pt x="7581" y="4662"/>
                </a:moveTo>
                <a:lnTo>
                  <a:pt x="7581" y="5098"/>
                </a:lnTo>
                <a:lnTo>
                  <a:pt x="8091" y="5098"/>
                </a:lnTo>
                <a:lnTo>
                  <a:pt x="8091" y="4662"/>
                </a:lnTo>
                <a:lnTo>
                  <a:pt x="7581" y="4662"/>
                </a:lnTo>
                <a:close/>
                <a:moveTo>
                  <a:pt x="7039" y="4662"/>
                </a:moveTo>
                <a:lnTo>
                  <a:pt x="7039" y="5098"/>
                </a:lnTo>
                <a:lnTo>
                  <a:pt x="7550" y="5098"/>
                </a:lnTo>
                <a:lnTo>
                  <a:pt x="7550" y="4662"/>
                </a:lnTo>
                <a:lnTo>
                  <a:pt x="7039" y="4662"/>
                </a:lnTo>
                <a:close/>
                <a:moveTo>
                  <a:pt x="6497" y="4662"/>
                </a:moveTo>
                <a:lnTo>
                  <a:pt x="6497" y="5098"/>
                </a:lnTo>
                <a:lnTo>
                  <a:pt x="7008" y="5098"/>
                </a:lnTo>
                <a:lnTo>
                  <a:pt x="7008" y="4662"/>
                </a:lnTo>
                <a:lnTo>
                  <a:pt x="6497" y="4662"/>
                </a:lnTo>
                <a:close/>
                <a:moveTo>
                  <a:pt x="5955" y="4662"/>
                </a:moveTo>
                <a:lnTo>
                  <a:pt x="5955" y="5098"/>
                </a:lnTo>
                <a:lnTo>
                  <a:pt x="6466" y="5098"/>
                </a:lnTo>
                <a:lnTo>
                  <a:pt x="6466" y="4662"/>
                </a:lnTo>
                <a:lnTo>
                  <a:pt x="5955" y="4662"/>
                </a:lnTo>
                <a:close/>
                <a:moveTo>
                  <a:pt x="5414" y="4662"/>
                </a:moveTo>
                <a:lnTo>
                  <a:pt x="5414" y="5098"/>
                </a:lnTo>
                <a:lnTo>
                  <a:pt x="5925" y="5098"/>
                </a:lnTo>
                <a:lnTo>
                  <a:pt x="5925" y="4662"/>
                </a:lnTo>
                <a:lnTo>
                  <a:pt x="5414" y="4662"/>
                </a:lnTo>
                <a:close/>
                <a:moveTo>
                  <a:pt x="4872" y="4662"/>
                </a:moveTo>
                <a:lnTo>
                  <a:pt x="4872" y="5098"/>
                </a:lnTo>
                <a:lnTo>
                  <a:pt x="5383" y="5098"/>
                </a:lnTo>
                <a:lnTo>
                  <a:pt x="5383" y="4662"/>
                </a:lnTo>
                <a:lnTo>
                  <a:pt x="4872" y="4662"/>
                </a:lnTo>
                <a:close/>
                <a:moveTo>
                  <a:pt x="4330" y="4662"/>
                </a:moveTo>
                <a:lnTo>
                  <a:pt x="4330" y="5098"/>
                </a:lnTo>
                <a:lnTo>
                  <a:pt x="4841" y="5098"/>
                </a:lnTo>
                <a:lnTo>
                  <a:pt x="4841" y="4662"/>
                </a:lnTo>
                <a:lnTo>
                  <a:pt x="4330" y="4662"/>
                </a:lnTo>
                <a:close/>
                <a:moveTo>
                  <a:pt x="3789" y="4662"/>
                </a:moveTo>
                <a:lnTo>
                  <a:pt x="3789" y="5098"/>
                </a:lnTo>
                <a:lnTo>
                  <a:pt x="4300" y="5098"/>
                </a:lnTo>
                <a:lnTo>
                  <a:pt x="4300" y="4662"/>
                </a:lnTo>
                <a:lnTo>
                  <a:pt x="3789" y="4662"/>
                </a:lnTo>
                <a:close/>
                <a:moveTo>
                  <a:pt x="3247" y="4662"/>
                </a:moveTo>
                <a:lnTo>
                  <a:pt x="3247" y="5098"/>
                </a:lnTo>
                <a:lnTo>
                  <a:pt x="3758" y="5098"/>
                </a:lnTo>
                <a:lnTo>
                  <a:pt x="3758" y="4662"/>
                </a:lnTo>
                <a:lnTo>
                  <a:pt x="3247" y="4662"/>
                </a:lnTo>
                <a:close/>
                <a:moveTo>
                  <a:pt x="2705" y="4662"/>
                </a:moveTo>
                <a:lnTo>
                  <a:pt x="2705" y="5098"/>
                </a:lnTo>
                <a:lnTo>
                  <a:pt x="3216" y="5098"/>
                </a:lnTo>
                <a:lnTo>
                  <a:pt x="3216" y="4662"/>
                </a:lnTo>
                <a:lnTo>
                  <a:pt x="2705" y="4662"/>
                </a:lnTo>
                <a:close/>
                <a:moveTo>
                  <a:pt x="2164" y="4662"/>
                </a:moveTo>
                <a:lnTo>
                  <a:pt x="2164" y="5098"/>
                </a:lnTo>
                <a:lnTo>
                  <a:pt x="2675" y="5098"/>
                </a:lnTo>
                <a:lnTo>
                  <a:pt x="2675" y="4662"/>
                </a:lnTo>
                <a:lnTo>
                  <a:pt x="2164" y="4662"/>
                </a:lnTo>
                <a:close/>
                <a:moveTo>
                  <a:pt x="1622" y="4662"/>
                </a:moveTo>
                <a:lnTo>
                  <a:pt x="1622" y="5098"/>
                </a:lnTo>
                <a:lnTo>
                  <a:pt x="2133" y="5098"/>
                </a:lnTo>
                <a:lnTo>
                  <a:pt x="2133" y="4662"/>
                </a:lnTo>
                <a:lnTo>
                  <a:pt x="1622" y="4662"/>
                </a:lnTo>
                <a:close/>
                <a:moveTo>
                  <a:pt x="1080" y="4662"/>
                </a:moveTo>
                <a:lnTo>
                  <a:pt x="1080" y="5098"/>
                </a:lnTo>
                <a:lnTo>
                  <a:pt x="1591" y="5098"/>
                </a:lnTo>
                <a:lnTo>
                  <a:pt x="1591" y="4662"/>
                </a:lnTo>
                <a:lnTo>
                  <a:pt x="1080" y="4662"/>
                </a:lnTo>
                <a:close/>
                <a:moveTo>
                  <a:pt x="539" y="4662"/>
                </a:moveTo>
                <a:lnTo>
                  <a:pt x="539" y="5098"/>
                </a:lnTo>
                <a:lnTo>
                  <a:pt x="1049" y="5098"/>
                </a:lnTo>
                <a:lnTo>
                  <a:pt x="1049" y="4662"/>
                </a:lnTo>
                <a:lnTo>
                  <a:pt x="539" y="4662"/>
                </a:lnTo>
                <a:close/>
                <a:moveTo>
                  <a:pt x="31" y="4662"/>
                </a:moveTo>
                <a:lnTo>
                  <a:pt x="31" y="5098"/>
                </a:lnTo>
                <a:lnTo>
                  <a:pt x="508" y="5098"/>
                </a:lnTo>
                <a:lnTo>
                  <a:pt x="508" y="4662"/>
                </a:lnTo>
                <a:lnTo>
                  <a:pt x="31" y="4662"/>
                </a:lnTo>
                <a:close/>
                <a:moveTo>
                  <a:pt x="14622" y="4199"/>
                </a:moveTo>
                <a:lnTo>
                  <a:pt x="14622" y="4634"/>
                </a:lnTo>
                <a:lnTo>
                  <a:pt x="15133" y="4634"/>
                </a:lnTo>
                <a:lnTo>
                  <a:pt x="15133" y="4199"/>
                </a:lnTo>
                <a:lnTo>
                  <a:pt x="14622" y="4199"/>
                </a:lnTo>
                <a:close/>
                <a:moveTo>
                  <a:pt x="14081" y="4199"/>
                </a:moveTo>
                <a:lnTo>
                  <a:pt x="14081" y="4634"/>
                </a:lnTo>
                <a:lnTo>
                  <a:pt x="14592" y="4634"/>
                </a:lnTo>
                <a:lnTo>
                  <a:pt x="14592" y="4199"/>
                </a:lnTo>
                <a:lnTo>
                  <a:pt x="14081" y="4199"/>
                </a:lnTo>
                <a:close/>
                <a:moveTo>
                  <a:pt x="13539" y="4199"/>
                </a:moveTo>
                <a:lnTo>
                  <a:pt x="13539" y="4634"/>
                </a:lnTo>
                <a:lnTo>
                  <a:pt x="14050" y="4634"/>
                </a:lnTo>
                <a:lnTo>
                  <a:pt x="14050" y="4199"/>
                </a:lnTo>
                <a:lnTo>
                  <a:pt x="13539" y="4199"/>
                </a:lnTo>
                <a:close/>
                <a:moveTo>
                  <a:pt x="12997" y="4199"/>
                </a:moveTo>
                <a:lnTo>
                  <a:pt x="12997" y="4634"/>
                </a:lnTo>
                <a:lnTo>
                  <a:pt x="13508" y="4634"/>
                </a:lnTo>
                <a:lnTo>
                  <a:pt x="13508" y="4199"/>
                </a:lnTo>
                <a:lnTo>
                  <a:pt x="12997" y="4199"/>
                </a:lnTo>
                <a:close/>
                <a:moveTo>
                  <a:pt x="12456" y="4199"/>
                </a:moveTo>
                <a:lnTo>
                  <a:pt x="12456" y="4634"/>
                </a:lnTo>
                <a:lnTo>
                  <a:pt x="12967" y="4634"/>
                </a:lnTo>
                <a:lnTo>
                  <a:pt x="12967" y="4199"/>
                </a:lnTo>
                <a:lnTo>
                  <a:pt x="12456" y="4199"/>
                </a:lnTo>
                <a:close/>
                <a:moveTo>
                  <a:pt x="11914" y="4199"/>
                </a:moveTo>
                <a:lnTo>
                  <a:pt x="11914" y="4634"/>
                </a:lnTo>
                <a:lnTo>
                  <a:pt x="12425" y="4634"/>
                </a:lnTo>
                <a:lnTo>
                  <a:pt x="12425" y="4199"/>
                </a:lnTo>
                <a:lnTo>
                  <a:pt x="11914" y="4199"/>
                </a:lnTo>
                <a:close/>
                <a:moveTo>
                  <a:pt x="11372" y="4199"/>
                </a:moveTo>
                <a:lnTo>
                  <a:pt x="11372" y="4634"/>
                </a:lnTo>
                <a:lnTo>
                  <a:pt x="11883" y="4634"/>
                </a:lnTo>
                <a:lnTo>
                  <a:pt x="11883" y="4199"/>
                </a:lnTo>
                <a:lnTo>
                  <a:pt x="11372" y="4199"/>
                </a:lnTo>
                <a:close/>
                <a:moveTo>
                  <a:pt x="10831" y="4199"/>
                </a:moveTo>
                <a:lnTo>
                  <a:pt x="10831" y="4634"/>
                </a:lnTo>
                <a:lnTo>
                  <a:pt x="11341" y="4634"/>
                </a:lnTo>
                <a:lnTo>
                  <a:pt x="11341" y="4199"/>
                </a:lnTo>
                <a:lnTo>
                  <a:pt x="10831" y="4199"/>
                </a:lnTo>
                <a:close/>
                <a:moveTo>
                  <a:pt x="10289" y="4199"/>
                </a:moveTo>
                <a:lnTo>
                  <a:pt x="10289" y="4634"/>
                </a:lnTo>
                <a:lnTo>
                  <a:pt x="10800" y="4634"/>
                </a:lnTo>
                <a:lnTo>
                  <a:pt x="10800" y="4199"/>
                </a:lnTo>
                <a:lnTo>
                  <a:pt x="10289" y="4199"/>
                </a:lnTo>
                <a:close/>
                <a:moveTo>
                  <a:pt x="9747" y="4199"/>
                </a:moveTo>
                <a:lnTo>
                  <a:pt x="9747" y="4634"/>
                </a:lnTo>
                <a:lnTo>
                  <a:pt x="10258" y="4634"/>
                </a:lnTo>
                <a:lnTo>
                  <a:pt x="10258" y="4199"/>
                </a:lnTo>
                <a:lnTo>
                  <a:pt x="9747" y="4199"/>
                </a:lnTo>
                <a:close/>
                <a:moveTo>
                  <a:pt x="9206" y="4199"/>
                </a:moveTo>
                <a:lnTo>
                  <a:pt x="9206" y="4634"/>
                </a:lnTo>
                <a:lnTo>
                  <a:pt x="9716" y="4634"/>
                </a:lnTo>
                <a:lnTo>
                  <a:pt x="9716" y="4199"/>
                </a:lnTo>
                <a:lnTo>
                  <a:pt x="9206" y="4199"/>
                </a:lnTo>
                <a:close/>
                <a:moveTo>
                  <a:pt x="8664" y="4199"/>
                </a:moveTo>
                <a:lnTo>
                  <a:pt x="8664" y="4634"/>
                </a:lnTo>
                <a:lnTo>
                  <a:pt x="9175" y="4634"/>
                </a:lnTo>
                <a:lnTo>
                  <a:pt x="9175" y="4199"/>
                </a:lnTo>
                <a:lnTo>
                  <a:pt x="8664" y="4199"/>
                </a:lnTo>
                <a:close/>
                <a:moveTo>
                  <a:pt x="8122" y="4199"/>
                </a:moveTo>
                <a:lnTo>
                  <a:pt x="8122" y="4634"/>
                </a:lnTo>
                <a:lnTo>
                  <a:pt x="8633" y="4634"/>
                </a:lnTo>
                <a:lnTo>
                  <a:pt x="8633" y="4199"/>
                </a:lnTo>
                <a:lnTo>
                  <a:pt x="8122" y="4199"/>
                </a:lnTo>
                <a:close/>
                <a:moveTo>
                  <a:pt x="7581" y="4199"/>
                </a:moveTo>
                <a:lnTo>
                  <a:pt x="7581" y="4634"/>
                </a:lnTo>
                <a:lnTo>
                  <a:pt x="8091" y="4634"/>
                </a:lnTo>
                <a:lnTo>
                  <a:pt x="8091" y="4199"/>
                </a:lnTo>
                <a:lnTo>
                  <a:pt x="7581" y="4199"/>
                </a:lnTo>
                <a:close/>
                <a:moveTo>
                  <a:pt x="7039" y="4199"/>
                </a:moveTo>
                <a:lnTo>
                  <a:pt x="7039" y="4634"/>
                </a:lnTo>
                <a:lnTo>
                  <a:pt x="7550" y="4634"/>
                </a:lnTo>
                <a:lnTo>
                  <a:pt x="7550" y="4199"/>
                </a:lnTo>
                <a:lnTo>
                  <a:pt x="7039" y="4199"/>
                </a:lnTo>
                <a:close/>
                <a:moveTo>
                  <a:pt x="6497" y="4199"/>
                </a:moveTo>
                <a:lnTo>
                  <a:pt x="6497" y="4634"/>
                </a:lnTo>
                <a:lnTo>
                  <a:pt x="7008" y="4634"/>
                </a:lnTo>
                <a:lnTo>
                  <a:pt x="7008" y="4199"/>
                </a:lnTo>
                <a:lnTo>
                  <a:pt x="6497" y="4199"/>
                </a:lnTo>
                <a:close/>
                <a:moveTo>
                  <a:pt x="5955" y="4199"/>
                </a:moveTo>
                <a:lnTo>
                  <a:pt x="5955" y="4634"/>
                </a:lnTo>
                <a:lnTo>
                  <a:pt x="6466" y="4634"/>
                </a:lnTo>
                <a:lnTo>
                  <a:pt x="6466" y="4199"/>
                </a:lnTo>
                <a:lnTo>
                  <a:pt x="5955" y="4199"/>
                </a:lnTo>
                <a:close/>
                <a:moveTo>
                  <a:pt x="5414" y="4199"/>
                </a:moveTo>
                <a:lnTo>
                  <a:pt x="5414" y="4634"/>
                </a:lnTo>
                <a:lnTo>
                  <a:pt x="5925" y="4634"/>
                </a:lnTo>
                <a:lnTo>
                  <a:pt x="5925" y="4199"/>
                </a:lnTo>
                <a:lnTo>
                  <a:pt x="5414" y="4199"/>
                </a:lnTo>
                <a:close/>
                <a:moveTo>
                  <a:pt x="4872" y="4199"/>
                </a:moveTo>
                <a:lnTo>
                  <a:pt x="4872" y="4634"/>
                </a:lnTo>
                <a:lnTo>
                  <a:pt x="5383" y="4634"/>
                </a:lnTo>
                <a:lnTo>
                  <a:pt x="5383" y="4199"/>
                </a:lnTo>
                <a:lnTo>
                  <a:pt x="4872" y="4199"/>
                </a:lnTo>
                <a:close/>
                <a:moveTo>
                  <a:pt x="4330" y="4199"/>
                </a:moveTo>
                <a:lnTo>
                  <a:pt x="4330" y="4634"/>
                </a:lnTo>
                <a:lnTo>
                  <a:pt x="4841" y="4634"/>
                </a:lnTo>
                <a:lnTo>
                  <a:pt x="4841" y="4199"/>
                </a:lnTo>
                <a:lnTo>
                  <a:pt x="4330" y="4199"/>
                </a:lnTo>
                <a:close/>
                <a:moveTo>
                  <a:pt x="3789" y="4199"/>
                </a:moveTo>
                <a:lnTo>
                  <a:pt x="3789" y="4634"/>
                </a:lnTo>
                <a:lnTo>
                  <a:pt x="4300" y="4634"/>
                </a:lnTo>
                <a:lnTo>
                  <a:pt x="4300" y="4199"/>
                </a:lnTo>
                <a:lnTo>
                  <a:pt x="3789" y="4199"/>
                </a:lnTo>
                <a:close/>
                <a:moveTo>
                  <a:pt x="3247" y="4199"/>
                </a:moveTo>
                <a:lnTo>
                  <a:pt x="3247" y="4634"/>
                </a:lnTo>
                <a:lnTo>
                  <a:pt x="3758" y="4634"/>
                </a:lnTo>
                <a:lnTo>
                  <a:pt x="3758" y="4199"/>
                </a:lnTo>
                <a:lnTo>
                  <a:pt x="3247" y="4199"/>
                </a:lnTo>
                <a:close/>
                <a:moveTo>
                  <a:pt x="2705" y="4199"/>
                </a:moveTo>
                <a:lnTo>
                  <a:pt x="2705" y="4634"/>
                </a:lnTo>
                <a:lnTo>
                  <a:pt x="3216" y="4634"/>
                </a:lnTo>
                <a:lnTo>
                  <a:pt x="3216" y="4199"/>
                </a:lnTo>
                <a:lnTo>
                  <a:pt x="2705" y="4199"/>
                </a:lnTo>
                <a:close/>
                <a:moveTo>
                  <a:pt x="2164" y="4199"/>
                </a:moveTo>
                <a:lnTo>
                  <a:pt x="2164" y="4634"/>
                </a:lnTo>
                <a:lnTo>
                  <a:pt x="2675" y="4634"/>
                </a:lnTo>
                <a:lnTo>
                  <a:pt x="2675" y="4199"/>
                </a:lnTo>
                <a:lnTo>
                  <a:pt x="2164" y="4199"/>
                </a:lnTo>
                <a:close/>
                <a:moveTo>
                  <a:pt x="1622" y="4199"/>
                </a:moveTo>
                <a:lnTo>
                  <a:pt x="1622" y="4634"/>
                </a:lnTo>
                <a:lnTo>
                  <a:pt x="2133" y="4634"/>
                </a:lnTo>
                <a:lnTo>
                  <a:pt x="2133" y="4199"/>
                </a:lnTo>
                <a:lnTo>
                  <a:pt x="1622" y="4199"/>
                </a:lnTo>
                <a:close/>
                <a:moveTo>
                  <a:pt x="1080" y="4199"/>
                </a:moveTo>
                <a:lnTo>
                  <a:pt x="1080" y="4634"/>
                </a:lnTo>
                <a:lnTo>
                  <a:pt x="1591" y="4634"/>
                </a:lnTo>
                <a:lnTo>
                  <a:pt x="1591" y="4199"/>
                </a:lnTo>
                <a:lnTo>
                  <a:pt x="1080" y="4199"/>
                </a:lnTo>
                <a:close/>
                <a:moveTo>
                  <a:pt x="539" y="4199"/>
                </a:moveTo>
                <a:lnTo>
                  <a:pt x="539" y="4634"/>
                </a:lnTo>
                <a:lnTo>
                  <a:pt x="1049" y="4634"/>
                </a:lnTo>
                <a:lnTo>
                  <a:pt x="1049" y="4199"/>
                </a:lnTo>
                <a:lnTo>
                  <a:pt x="539" y="4199"/>
                </a:lnTo>
                <a:close/>
                <a:moveTo>
                  <a:pt x="31" y="4199"/>
                </a:moveTo>
                <a:lnTo>
                  <a:pt x="31" y="4634"/>
                </a:lnTo>
                <a:lnTo>
                  <a:pt x="508" y="4634"/>
                </a:lnTo>
                <a:lnTo>
                  <a:pt x="508" y="4199"/>
                </a:lnTo>
                <a:lnTo>
                  <a:pt x="31" y="4199"/>
                </a:lnTo>
                <a:close/>
                <a:moveTo>
                  <a:pt x="14622" y="3735"/>
                </a:moveTo>
                <a:lnTo>
                  <a:pt x="14622" y="4170"/>
                </a:lnTo>
                <a:lnTo>
                  <a:pt x="15133" y="4170"/>
                </a:lnTo>
                <a:lnTo>
                  <a:pt x="15133" y="3735"/>
                </a:lnTo>
                <a:lnTo>
                  <a:pt x="14622" y="3735"/>
                </a:lnTo>
                <a:close/>
                <a:moveTo>
                  <a:pt x="14081" y="3735"/>
                </a:moveTo>
                <a:lnTo>
                  <a:pt x="14081" y="4170"/>
                </a:lnTo>
                <a:lnTo>
                  <a:pt x="14592" y="4170"/>
                </a:lnTo>
                <a:lnTo>
                  <a:pt x="14592" y="3735"/>
                </a:lnTo>
                <a:lnTo>
                  <a:pt x="14081" y="3735"/>
                </a:lnTo>
                <a:close/>
                <a:moveTo>
                  <a:pt x="13539" y="3735"/>
                </a:moveTo>
                <a:lnTo>
                  <a:pt x="13539" y="4170"/>
                </a:lnTo>
                <a:lnTo>
                  <a:pt x="14050" y="4170"/>
                </a:lnTo>
                <a:lnTo>
                  <a:pt x="14050" y="3735"/>
                </a:lnTo>
                <a:lnTo>
                  <a:pt x="13539" y="3735"/>
                </a:lnTo>
                <a:close/>
                <a:moveTo>
                  <a:pt x="12997" y="3735"/>
                </a:moveTo>
                <a:lnTo>
                  <a:pt x="12997" y="4170"/>
                </a:lnTo>
                <a:lnTo>
                  <a:pt x="13508" y="4170"/>
                </a:lnTo>
                <a:lnTo>
                  <a:pt x="13508" y="3735"/>
                </a:lnTo>
                <a:lnTo>
                  <a:pt x="12997" y="3735"/>
                </a:lnTo>
                <a:close/>
                <a:moveTo>
                  <a:pt x="12456" y="3735"/>
                </a:moveTo>
                <a:lnTo>
                  <a:pt x="12456" y="4170"/>
                </a:lnTo>
                <a:lnTo>
                  <a:pt x="12967" y="4170"/>
                </a:lnTo>
                <a:lnTo>
                  <a:pt x="12967" y="3735"/>
                </a:lnTo>
                <a:lnTo>
                  <a:pt x="12456" y="3735"/>
                </a:lnTo>
                <a:close/>
                <a:moveTo>
                  <a:pt x="11914" y="3735"/>
                </a:moveTo>
                <a:lnTo>
                  <a:pt x="11914" y="4170"/>
                </a:lnTo>
                <a:lnTo>
                  <a:pt x="12425" y="4170"/>
                </a:lnTo>
                <a:lnTo>
                  <a:pt x="12425" y="3735"/>
                </a:lnTo>
                <a:lnTo>
                  <a:pt x="11914" y="3735"/>
                </a:lnTo>
                <a:close/>
                <a:moveTo>
                  <a:pt x="11372" y="3735"/>
                </a:moveTo>
                <a:lnTo>
                  <a:pt x="11372" y="4170"/>
                </a:lnTo>
                <a:lnTo>
                  <a:pt x="11883" y="4170"/>
                </a:lnTo>
                <a:lnTo>
                  <a:pt x="11883" y="3735"/>
                </a:lnTo>
                <a:lnTo>
                  <a:pt x="11372" y="3735"/>
                </a:lnTo>
                <a:close/>
                <a:moveTo>
                  <a:pt x="10831" y="3735"/>
                </a:moveTo>
                <a:lnTo>
                  <a:pt x="10831" y="4170"/>
                </a:lnTo>
                <a:lnTo>
                  <a:pt x="11341" y="4170"/>
                </a:lnTo>
                <a:lnTo>
                  <a:pt x="11341" y="3735"/>
                </a:lnTo>
                <a:lnTo>
                  <a:pt x="10831" y="3735"/>
                </a:lnTo>
                <a:close/>
                <a:moveTo>
                  <a:pt x="10289" y="3735"/>
                </a:moveTo>
                <a:lnTo>
                  <a:pt x="10289" y="4170"/>
                </a:lnTo>
                <a:lnTo>
                  <a:pt x="10800" y="4170"/>
                </a:lnTo>
                <a:lnTo>
                  <a:pt x="10800" y="3735"/>
                </a:lnTo>
                <a:lnTo>
                  <a:pt x="10289" y="3735"/>
                </a:lnTo>
                <a:close/>
                <a:moveTo>
                  <a:pt x="9747" y="3735"/>
                </a:moveTo>
                <a:lnTo>
                  <a:pt x="9747" y="4170"/>
                </a:lnTo>
                <a:lnTo>
                  <a:pt x="10258" y="4170"/>
                </a:lnTo>
                <a:lnTo>
                  <a:pt x="10258" y="3735"/>
                </a:lnTo>
                <a:lnTo>
                  <a:pt x="9747" y="3735"/>
                </a:lnTo>
                <a:close/>
                <a:moveTo>
                  <a:pt x="9206" y="3735"/>
                </a:moveTo>
                <a:lnTo>
                  <a:pt x="9206" y="4170"/>
                </a:lnTo>
                <a:lnTo>
                  <a:pt x="9716" y="4170"/>
                </a:lnTo>
                <a:lnTo>
                  <a:pt x="9716" y="3735"/>
                </a:lnTo>
                <a:lnTo>
                  <a:pt x="9206" y="3735"/>
                </a:lnTo>
                <a:close/>
                <a:moveTo>
                  <a:pt x="8664" y="3735"/>
                </a:moveTo>
                <a:lnTo>
                  <a:pt x="8664" y="4170"/>
                </a:lnTo>
                <a:lnTo>
                  <a:pt x="9175" y="4170"/>
                </a:lnTo>
                <a:lnTo>
                  <a:pt x="9175" y="3735"/>
                </a:lnTo>
                <a:lnTo>
                  <a:pt x="8664" y="3735"/>
                </a:lnTo>
                <a:close/>
                <a:moveTo>
                  <a:pt x="8122" y="3735"/>
                </a:moveTo>
                <a:lnTo>
                  <a:pt x="8122" y="4170"/>
                </a:lnTo>
                <a:lnTo>
                  <a:pt x="8633" y="4170"/>
                </a:lnTo>
                <a:lnTo>
                  <a:pt x="8633" y="3735"/>
                </a:lnTo>
                <a:lnTo>
                  <a:pt x="8122" y="3735"/>
                </a:lnTo>
                <a:close/>
                <a:moveTo>
                  <a:pt x="7581" y="3735"/>
                </a:moveTo>
                <a:lnTo>
                  <a:pt x="7581" y="4170"/>
                </a:lnTo>
                <a:lnTo>
                  <a:pt x="8091" y="4170"/>
                </a:lnTo>
                <a:lnTo>
                  <a:pt x="8091" y="3735"/>
                </a:lnTo>
                <a:lnTo>
                  <a:pt x="7581" y="3735"/>
                </a:lnTo>
                <a:close/>
                <a:moveTo>
                  <a:pt x="7039" y="3735"/>
                </a:moveTo>
                <a:lnTo>
                  <a:pt x="7039" y="4170"/>
                </a:lnTo>
                <a:lnTo>
                  <a:pt x="7550" y="4170"/>
                </a:lnTo>
                <a:lnTo>
                  <a:pt x="7550" y="3735"/>
                </a:lnTo>
                <a:lnTo>
                  <a:pt x="7039" y="3735"/>
                </a:lnTo>
                <a:close/>
                <a:moveTo>
                  <a:pt x="6497" y="3735"/>
                </a:moveTo>
                <a:lnTo>
                  <a:pt x="6497" y="4170"/>
                </a:lnTo>
                <a:lnTo>
                  <a:pt x="7008" y="4170"/>
                </a:lnTo>
                <a:lnTo>
                  <a:pt x="7008" y="3735"/>
                </a:lnTo>
                <a:lnTo>
                  <a:pt x="6497" y="3735"/>
                </a:lnTo>
                <a:close/>
                <a:moveTo>
                  <a:pt x="5955" y="3735"/>
                </a:moveTo>
                <a:lnTo>
                  <a:pt x="5955" y="4170"/>
                </a:lnTo>
                <a:lnTo>
                  <a:pt x="6466" y="4170"/>
                </a:lnTo>
                <a:lnTo>
                  <a:pt x="6466" y="3735"/>
                </a:lnTo>
                <a:lnTo>
                  <a:pt x="5955" y="3735"/>
                </a:lnTo>
                <a:close/>
                <a:moveTo>
                  <a:pt x="5414" y="3735"/>
                </a:moveTo>
                <a:lnTo>
                  <a:pt x="5414" y="4170"/>
                </a:lnTo>
                <a:lnTo>
                  <a:pt x="5925" y="4170"/>
                </a:lnTo>
                <a:lnTo>
                  <a:pt x="5925" y="3735"/>
                </a:lnTo>
                <a:lnTo>
                  <a:pt x="5414" y="3735"/>
                </a:lnTo>
                <a:close/>
                <a:moveTo>
                  <a:pt x="4872" y="3735"/>
                </a:moveTo>
                <a:lnTo>
                  <a:pt x="4872" y="4170"/>
                </a:lnTo>
                <a:lnTo>
                  <a:pt x="5383" y="4170"/>
                </a:lnTo>
                <a:lnTo>
                  <a:pt x="5383" y="3735"/>
                </a:lnTo>
                <a:lnTo>
                  <a:pt x="4872" y="3735"/>
                </a:lnTo>
                <a:close/>
                <a:moveTo>
                  <a:pt x="4330" y="3735"/>
                </a:moveTo>
                <a:lnTo>
                  <a:pt x="4330" y="4170"/>
                </a:lnTo>
                <a:lnTo>
                  <a:pt x="4841" y="4170"/>
                </a:lnTo>
                <a:lnTo>
                  <a:pt x="4841" y="3735"/>
                </a:lnTo>
                <a:lnTo>
                  <a:pt x="4330" y="3735"/>
                </a:lnTo>
                <a:close/>
                <a:moveTo>
                  <a:pt x="3789" y="3735"/>
                </a:moveTo>
                <a:lnTo>
                  <a:pt x="3789" y="4170"/>
                </a:lnTo>
                <a:lnTo>
                  <a:pt x="4300" y="4170"/>
                </a:lnTo>
                <a:lnTo>
                  <a:pt x="4300" y="3735"/>
                </a:lnTo>
                <a:lnTo>
                  <a:pt x="3789" y="3735"/>
                </a:lnTo>
                <a:close/>
                <a:moveTo>
                  <a:pt x="3247" y="3735"/>
                </a:moveTo>
                <a:lnTo>
                  <a:pt x="3247" y="4170"/>
                </a:lnTo>
                <a:lnTo>
                  <a:pt x="3758" y="4170"/>
                </a:lnTo>
                <a:lnTo>
                  <a:pt x="3758" y="3735"/>
                </a:lnTo>
                <a:lnTo>
                  <a:pt x="3247" y="3735"/>
                </a:lnTo>
                <a:close/>
                <a:moveTo>
                  <a:pt x="2705" y="3735"/>
                </a:moveTo>
                <a:lnTo>
                  <a:pt x="2705" y="4170"/>
                </a:lnTo>
                <a:lnTo>
                  <a:pt x="3216" y="4170"/>
                </a:lnTo>
                <a:lnTo>
                  <a:pt x="3216" y="3735"/>
                </a:lnTo>
                <a:lnTo>
                  <a:pt x="2705" y="3735"/>
                </a:lnTo>
                <a:close/>
                <a:moveTo>
                  <a:pt x="2164" y="3735"/>
                </a:moveTo>
                <a:lnTo>
                  <a:pt x="2164" y="4170"/>
                </a:lnTo>
                <a:lnTo>
                  <a:pt x="2675" y="4170"/>
                </a:lnTo>
                <a:lnTo>
                  <a:pt x="2675" y="3735"/>
                </a:lnTo>
                <a:lnTo>
                  <a:pt x="2164" y="3735"/>
                </a:lnTo>
                <a:close/>
                <a:moveTo>
                  <a:pt x="1622" y="3735"/>
                </a:moveTo>
                <a:lnTo>
                  <a:pt x="1622" y="4170"/>
                </a:lnTo>
                <a:lnTo>
                  <a:pt x="2133" y="4170"/>
                </a:lnTo>
                <a:lnTo>
                  <a:pt x="2133" y="3735"/>
                </a:lnTo>
                <a:lnTo>
                  <a:pt x="1622" y="3735"/>
                </a:lnTo>
                <a:close/>
                <a:moveTo>
                  <a:pt x="1080" y="3735"/>
                </a:moveTo>
                <a:lnTo>
                  <a:pt x="1080" y="4170"/>
                </a:lnTo>
                <a:lnTo>
                  <a:pt x="1591" y="4170"/>
                </a:lnTo>
                <a:lnTo>
                  <a:pt x="1591" y="3735"/>
                </a:lnTo>
                <a:lnTo>
                  <a:pt x="1080" y="3735"/>
                </a:lnTo>
                <a:close/>
                <a:moveTo>
                  <a:pt x="539" y="3735"/>
                </a:moveTo>
                <a:lnTo>
                  <a:pt x="539" y="4170"/>
                </a:lnTo>
                <a:lnTo>
                  <a:pt x="1049" y="4170"/>
                </a:lnTo>
                <a:lnTo>
                  <a:pt x="1049" y="3735"/>
                </a:lnTo>
                <a:lnTo>
                  <a:pt x="539" y="3735"/>
                </a:lnTo>
                <a:close/>
                <a:moveTo>
                  <a:pt x="31" y="3735"/>
                </a:moveTo>
                <a:lnTo>
                  <a:pt x="31" y="4170"/>
                </a:lnTo>
                <a:lnTo>
                  <a:pt x="508" y="4170"/>
                </a:lnTo>
                <a:lnTo>
                  <a:pt x="508" y="3735"/>
                </a:lnTo>
                <a:lnTo>
                  <a:pt x="31" y="3735"/>
                </a:lnTo>
                <a:close/>
                <a:moveTo>
                  <a:pt x="14622" y="3271"/>
                </a:moveTo>
                <a:lnTo>
                  <a:pt x="14622" y="3706"/>
                </a:lnTo>
                <a:lnTo>
                  <a:pt x="15133" y="3706"/>
                </a:lnTo>
                <a:lnTo>
                  <a:pt x="15133" y="3271"/>
                </a:lnTo>
                <a:lnTo>
                  <a:pt x="14622" y="3271"/>
                </a:lnTo>
                <a:close/>
                <a:moveTo>
                  <a:pt x="14081" y="3271"/>
                </a:moveTo>
                <a:lnTo>
                  <a:pt x="14081" y="3706"/>
                </a:lnTo>
                <a:lnTo>
                  <a:pt x="14592" y="3706"/>
                </a:lnTo>
                <a:lnTo>
                  <a:pt x="14592" y="3271"/>
                </a:lnTo>
                <a:lnTo>
                  <a:pt x="14081" y="3271"/>
                </a:lnTo>
                <a:close/>
                <a:moveTo>
                  <a:pt x="13539" y="3271"/>
                </a:moveTo>
                <a:lnTo>
                  <a:pt x="13539" y="3706"/>
                </a:lnTo>
                <a:lnTo>
                  <a:pt x="14050" y="3706"/>
                </a:lnTo>
                <a:lnTo>
                  <a:pt x="14050" y="3271"/>
                </a:lnTo>
                <a:lnTo>
                  <a:pt x="13539" y="3271"/>
                </a:lnTo>
                <a:close/>
                <a:moveTo>
                  <a:pt x="12997" y="3271"/>
                </a:moveTo>
                <a:lnTo>
                  <a:pt x="12997" y="3706"/>
                </a:lnTo>
                <a:lnTo>
                  <a:pt x="13508" y="3706"/>
                </a:lnTo>
                <a:lnTo>
                  <a:pt x="13508" y="3271"/>
                </a:lnTo>
                <a:lnTo>
                  <a:pt x="12997" y="3271"/>
                </a:lnTo>
                <a:close/>
                <a:moveTo>
                  <a:pt x="12456" y="3271"/>
                </a:moveTo>
                <a:lnTo>
                  <a:pt x="12456" y="3706"/>
                </a:lnTo>
                <a:lnTo>
                  <a:pt x="12967" y="3706"/>
                </a:lnTo>
                <a:lnTo>
                  <a:pt x="12967" y="3271"/>
                </a:lnTo>
                <a:lnTo>
                  <a:pt x="12456" y="3271"/>
                </a:lnTo>
                <a:close/>
                <a:moveTo>
                  <a:pt x="11914" y="3271"/>
                </a:moveTo>
                <a:lnTo>
                  <a:pt x="11914" y="3706"/>
                </a:lnTo>
                <a:lnTo>
                  <a:pt x="12425" y="3706"/>
                </a:lnTo>
                <a:lnTo>
                  <a:pt x="12425" y="3271"/>
                </a:lnTo>
                <a:lnTo>
                  <a:pt x="11914" y="3271"/>
                </a:lnTo>
                <a:close/>
                <a:moveTo>
                  <a:pt x="11372" y="3271"/>
                </a:moveTo>
                <a:lnTo>
                  <a:pt x="11372" y="3706"/>
                </a:lnTo>
                <a:lnTo>
                  <a:pt x="11883" y="3706"/>
                </a:lnTo>
                <a:lnTo>
                  <a:pt x="11883" y="3271"/>
                </a:lnTo>
                <a:lnTo>
                  <a:pt x="11372" y="3271"/>
                </a:lnTo>
                <a:close/>
                <a:moveTo>
                  <a:pt x="10831" y="3271"/>
                </a:moveTo>
                <a:lnTo>
                  <a:pt x="10831" y="3706"/>
                </a:lnTo>
                <a:lnTo>
                  <a:pt x="11341" y="3706"/>
                </a:lnTo>
                <a:lnTo>
                  <a:pt x="11341" y="3271"/>
                </a:lnTo>
                <a:lnTo>
                  <a:pt x="10831" y="3271"/>
                </a:lnTo>
                <a:close/>
                <a:moveTo>
                  <a:pt x="10289" y="3271"/>
                </a:moveTo>
                <a:lnTo>
                  <a:pt x="10289" y="3706"/>
                </a:lnTo>
                <a:lnTo>
                  <a:pt x="10800" y="3706"/>
                </a:lnTo>
                <a:lnTo>
                  <a:pt x="10800" y="3271"/>
                </a:lnTo>
                <a:lnTo>
                  <a:pt x="10289" y="3271"/>
                </a:lnTo>
                <a:close/>
                <a:moveTo>
                  <a:pt x="9747" y="3271"/>
                </a:moveTo>
                <a:lnTo>
                  <a:pt x="9747" y="3706"/>
                </a:lnTo>
                <a:lnTo>
                  <a:pt x="10258" y="3706"/>
                </a:lnTo>
                <a:lnTo>
                  <a:pt x="10258" y="3271"/>
                </a:lnTo>
                <a:lnTo>
                  <a:pt x="9747" y="3271"/>
                </a:lnTo>
                <a:close/>
                <a:moveTo>
                  <a:pt x="9206" y="3271"/>
                </a:moveTo>
                <a:lnTo>
                  <a:pt x="9206" y="3706"/>
                </a:lnTo>
                <a:lnTo>
                  <a:pt x="9716" y="3706"/>
                </a:lnTo>
                <a:lnTo>
                  <a:pt x="9716" y="3271"/>
                </a:lnTo>
                <a:lnTo>
                  <a:pt x="9206" y="3271"/>
                </a:lnTo>
                <a:close/>
                <a:moveTo>
                  <a:pt x="8664" y="3271"/>
                </a:moveTo>
                <a:lnTo>
                  <a:pt x="8664" y="3706"/>
                </a:lnTo>
                <a:lnTo>
                  <a:pt x="9175" y="3706"/>
                </a:lnTo>
                <a:lnTo>
                  <a:pt x="9175" y="3271"/>
                </a:lnTo>
                <a:lnTo>
                  <a:pt x="8664" y="3271"/>
                </a:lnTo>
                <a:close/>
                <a:moveTo>
                  <a:pt x="8122" y="3271"/>
                </a:moveTo>
                <a:lnTo>
                  <a:pt x="8122" y="3706"/>
                </a:lnTo>
                <a:lnTo>
                  <a:pt x="8633" y="3706"/>
                </a:lnTo>
                <a:lnTo>
                  <a:pt x="8633" y="3271"/>
                </a:lnTo>
                <a:lnTo>
                  <a:pt x="8122" y="3271"/>
                </a:lnTo>
                <a:close/>
                <a:moveTo>
                  <a:pt x="7581" y="3271"/>
                </a:moveTo>
                <a:lnTo>
                  <a:pt x="7581" y="3706"/>
                </a:lnTo>
                <a:lnTo>
                  <a:pt x="8091" y="3706"/>
                </a:lnTo>
                <a:lnTo>
                  <a:pt x="8091" y="3271"/>
                </a:lnTo>
                <a:lnTo>
                  <a:pt x="7581" y="3271"/>
                </a:lnTo>
                <a:close/>
                <a:moveTo>
                  <a:pt x="7039" y="3271"/>
                </a:moveTo>
                <a:lnTo>
                  <a:pt x="7039" y="3706"/>
                </a:lnTo>
                <a:lnTo>
                  <a:pt x="7550" y="3706"/>
                </a:lnTo>
                <a:lnTo>
                  <a:pt x="7550" y="3271"/>
                </a:lnTo>
                <a:lnTo>
                  <a:pt x="7039" y="3271"/>
                </a:lnTo>
                <a:close/>
                <a:moveTo>
                  <a:pt x="6497" y="3271"/>
                </a:moveTo>
                <a:lnTo>
                  <a:pt x="6497" y="3706"/>
                </a:lnTo>
                <a:lnTo>
                  <a:pt x="7008" y="3706"/>
                </a:lnTo>
                <a:lnTo>
                  <a:pt x="7008" y="3271"/>
                </a:lnTo>
                <a:lnTo>
                  <a:pt x="6497" y="3271"/>
                </a:lnTo>
                <a:close/>
                <a:moveTo>
                  <a:pt x="5955" y="3271"/>
                </a:moveTo>
                <a:lnTo>
                  <a:pt x="5955" y="3706"/>
                </a:lnTo>
                <a:lnTo>
                  <a:pt x="6466" y="3706"/>
                </a:lnTo>
                <a:lnTo>
                  <a:pt x="6466" y="3271"/>
                </a:lnTo>
                <a:lnTo>
                  <a:pt x="5955" y="3271"/>
                </a:lnTo>
                <a:close/>
                <a:moveTo>
                  <a:pt x="5414" y="3271"/>
                </a:moveTo>
                <a:lnTo>
                  <a:pt x="5414" y="3706"/>
                </a:lnTo>
                <a:lnTo>
                  <a:pt x="5925" y="3706"/>
                </a:lnTo>
                <a:lnTo>
                  <a:pt x="5925" y="3271"/>
                </a:lnTo>
                <a:lnTo>
                  <a:pt x="5414" y="3271"/>
                </a:lnTo>
                <a:close/>
                <a:moveTo>
                  <a:pt x="4872" y="3271"/>
                </a:moveTo>
                <a:lnTo>
                  <a:pt x="4872" y="3706"/>
                </a:lnTo>
                <a:lnTo>
                  <a:pt x="5383" y="3706"/>
                </a:lnTo>
                <a:lnTo>
                  <a:pt x="5383" y="3271"/>
                </a:lnTo>
                <a:lnTo>
                  <a:pt x="4872" y="3271"/>
                </a:lnTo>
                <a:close/>
                <a:moveTo>
                  <a:pt x="4330" y="3271"/>
                </a:moveTo>
                <a:lnTo>
                  <a:pt x="4330" y="3706"/>
                </a:lnTo>
                <a:lnTo>
                  <a:pt x="4841" y="3706"/>
                </a:lnTo>
                <a:lnTo>
                  <a:pt x="4841" y="3271"/>
                </a:lnTo>
                <a:lnTo>
                  <a:pt x="4330" y="3271"/>
                </a:lnTo>
                <a:close/>
                <a:moveTo>
                  <a:pt x="3789" y="3271"/>
                </a:moveTo>
                <a:lnTo>
                  <a:pt x="3789" y="3706"/>
                </a:lnTo>
                <a:lnTo>
                  <a:pt x="4300" y="3706"/>
                </a:lnTo>
                <a:lnTo>
                  <a:pt x="4300" y="3271"/>
                </a:lnTo>
                <a:lnTo>
                  <a:pt x="3789" y="3271"/>
                </a:lnTo>
                <a:close/>
                <a:moveTo>
                  <a:pt x="3247" y="3271"/>
                </a:moveTo>
                <a:lnTo>
                  <a:pt x="3247" y="3706"/>
                </a:lnTo>
                <a:lnTo>
                  <a:pt x="3758" y="3706"/>
                </a:lnTo>
                <a:lnTo>
                  <a:pt x="3758" y="3271"/>
                </a:lnTo>
                <a:lnTo>
                  <a:pt x="3247" y="3271"/>
                </a:lnTo>
                <a:close/>
                <a:moveTo>
                  <a:pt x="2705" y="3271"/>
                </a:moveTo>
                <a:lnTo>
                  <a:pt x="2705" y="3706"/>
                </a:lnTo>
                <a:lnTo>
                  <a:pt x="3216" y="3706"/>
                </a:lnTo>
                <a:lnTo>
                  <a:pt x="3216" y="3271"/>
                </a:lnTo>
                <a:lnTo>
                  <a:pt x="2705" y="3271"/>
                </a:lnTo>
                <a:close/>
                <a:moveTo>
                  <a:pt x="2164" y="3271"/>
                </a:moveTo>
                <a:lnTo>
                  <a:pt x="2164" y="3706"/>
                </a:lnTo>
                <a:lnTo>
                  <a:pt x="2675" y="3706"/>
                </a:lnTo>
                <a:lnTo>
                  <a:pt x="2675" y="3271"/>
                </a:lnTo>
                <a:lnTo>
                  <a:pt x="2164" y="3271"/>
                </a:lnTo>
                <a:close/>
                <a:moveTo>
                  <a:pt x="1622" y="3271"/>
                </a:moveTo>
                <a:lnTo>
                  <a:pt x="1622" y="3706"/>
                </a:lnTo>
                <a:lnTo>
                  <a:pt x="2133" y="3706"/>
                </a:lnTo>
                <a:lnTo>
                  <a:pt x="2133" y="3271"/>
                </a:lnTo>
                <a:lnTo>
                  <a:pt x="1622" y="3271"/>
                </a:lnTo>
                <a:close/>
                <a:moveTo>
                  <a:pt x="1080" y="3271"/>
                </a:moveTo>
                <a:lnTo>
                  <a:pt x="1080" y="3706"/>
                </a:lnTo>
                <a:lnTo>
                  <a:pt x="1591" y="3706"/>
                </a:lnTo>
                <a:lnTo>
                  <a:pt x="1591" y="3271"/>
                </a:lnTo>
                <a:lnTo>
                  <a:pt x="1080" y="3271"/>
                </a:lnTo>
                <a:close/>
                <a:moveTo>
                  <a:pt x="539" y="3271"/>
                </a:moveTo>
                <a:lnTo>
                  <a:pt x="539" y="3706"/>
                </a:lnTo>
                <a:lnTo>
                  <a:pt x="1049" y="3706"/>
                </a:lnTo>
                <a:lnTo>
                  <a:pt x="1049" y="3271"/>
                </a:lnTo>
                <a:lnTo>
                  <a:pt x="539" y="3271"/>
                </a:lnTo>
                <a:close/>
                <a:moveTo>
                  <a:pt x="31" y="3271"/>
                </a:moveTo>
                <a:lnTo>
                  <a:pt x="31" y="3706"/>
                </a:lnTo>
                <a:lnTo>
                  <a:pt x="508" y="3706"/>
                </a:lnTo>
                <a:lnTo>
                  <a:pt x="508" y="3271"/>
                </a:lnTo>
                <a:lnTo>
                  <a:pt x="31" y="3271"/>
                </a:lnTo>
                <a:close/>
                <a:moveTo>
                  <a:pt x="14622" y="2807"/>
                </a:moveTo>
                <a:lnTo>
                  <a:pt x="14622" y="3243"/>
                </a:lnTo>
                <a:lnTo>
                  <a:pt x="15133" y="3243"/>
                </a:lnTo>
                <a:lnTo>
                  <a:pt x="15133" y="2807"/>
                </a:lnTo>
                <a:lnTo>
                  <a:pt x="14622" y="2807"/>
                </a:lnTo>
                <a:close/>
                <a:moveTo>
                  <a:pt x="14081" y="2807"/>
                </a:moveTo>
                <a:lnTo>
                  <a:pt x="14081" y="3243"/>
                </a:lnTo>
                <a:lnTo>
                  <a:pt x="14592" y="3243"/>
                </a:lnTo>
                <a:lnTo>
                  <a:pt x="14592" y="2807"/>
                </a:lnTo>
                <a:lnTo>
                  <a:pt x="14081" y="2807"/>
                </a:lnTo>
                <a:close/>
                <a:moveTo>
                  <a:pt x="13539" y="2807"/>
                </a:moveTo>
                <a:lnTo>
                  <a:pt x="13539" y="3243"/>
                </a:lnTo>
                <a:lnTo>
                  <a:pt x="14050" y="3243"/>
                </a:lnTo>
                <a:lnTo>
                  <a:pt x="14050" y="2807"/>
                </a:lnTo>
                <a:lnTo>
                  <a:pt x="13539" y="2807"/>
                </a:lnTo>
                <a:close/>
                <a:moveTo>
                  <a:pt x="12997" y="2807"/>
                </a:moveTo>
                <a:lnTo>
                  <a:pt x="12997" y="3243"/>
                </a:lnTo>
                <a:lnTo>
                  <a:pt x="13508" y="3243"/>
                </a:lnTo>
                <a:lnTo>
                  <a:pt x="13508" y="2807"/>
                </a:lnTo>
                <a:lnTo>
                  <a:pt x="12997" y="2807"/>
                </a:lnTo>
                <a:close/>
                <a:moveTo>
                  <a:pt x="12456" y="2807"/>
                </a:moveTo>
                <a:lnTo>
                  <a:pt x="12456" y="3243"/>
                </a:lnTo>
                <a:lnTo>
                  <a:pt x="12967" y="3243"/>
                </a:lnTo>
                <a:lnTo>
                  <a:pt x="12967" y="2807"/>
                </a:lnTo>
                <a:lnTo>
                  <a:pt x="12456" y="2807"/>
                </a:lnTo>
                <a:close/>
                <a:moveTo>
                  <a:pt x="11914" y="2807"/>
                </a:moveTo>
                <a:lnTo>
                  <a:pt x="11914" y="3243"/>
                </a:lnTo>
                <a:lnTo>
                  <a:pt x="12425" y="3243"/>
                </a:lnTo>
                <a:lnTo>
                  <a:pt x="12425" y="2807"/>
                </a:lnTo>
                <a:lnTo>
                  <a:pt x="11914" y="2807"/>
                </a:lnTo>
                <a:close/>
                <a:moveTo>
                  <a:pt x="11372" y="2807"/>
                </a:moveTo>
                <a:lnTo>
                  <a:pt x="11372" y="3243"/>
                </a:lnTo>
                <a:lnTo>
                  <a:pt x="11883" y="3243"/>
                </a:lnTo>
                <a:lnTo>
                  <a:pt x="11883" y="2807"/>
                </a:lnTo>
                <a:lnTo>
                  <a:pt x="11372" y="2807"/>
                </a:lnTo>
                <a:close/>
                <a:moveTo>
                  <a:pt x="10831" y="2807"/>
                </a:moveTo>
                <a:lnTo>
                  <a:pt x="10831" y="3243"/>
                </a:lnTo>
                <a:lnTo>
                  <a:pt x="11341" y="3243"/>
                </a:lnTo>
                <a:lnTo>
                  <a:pt x="11341" y="2807"/>
                </a:lnTo>
                <a:lnTo>
                  <a:pt x="10831" y="2807"/>
                </a:lnTo>
                <a:close/>
                <a:moveTo>
                  <a:pt x="10289" y="2807"/>
                </a:moveTo>
                <a:lnTo>
                  <a:pt x="10289" y="3243"/>
                </a:lnTo>
                <a:lnTo>
                  <a:pt x="10800" y="3243"/>
                </a:lnTo>
                <a:lnTo>
                  <a:pt x="10800" y="2807"/>
                </a:lnTo>
                <a:lnTo>
                  <a:pt x="10289" y="2807"/>
                </a:lnTo>
                <a:close/>
                <a:moveTo>
                  <a:pt x="9747" y="2807"/>
                </a:moveTo>
                <a:lnTo>
                  <a:pt x="9747" y="3243"/>
                </a:lnTo>
                <a:lnTo>
                  <a:pt x="10258" y="3243"/>
                </a:lnTo>
                <a:lnTo>
                  <a:pt x="10258" y="2807"/>
                </a:lnTo>
                <a:lnTo>
                  <a:pt x="9747" y="2807"/>
                </a:lnTo>
                <a:close/>
                <a:moveTo>
                  <a:pt x="9206" y="2807"/>
                </a:moveTo>
                <a:lnTo>
                  <a:pt x="9206" y="3243"/>
                </a:lnTo>
                <a:lnTo>
                  <a:pt x="9716" y="3243"/>
                </a:lnTo>
                <a:lnTo>
                  <a:pt x="9716" y="2807"/>
                </a:lnTo>
                <a:lnTo>
                  <a:pt x="9206" y="2807"/>
                </a:lnTo>
                <a:close/>
                <a:moveTo>
                  <a:pt x="8664" y="2807"/>
                </a:moveTo>
                <a:lnTo>
                  <a:pt x="8664" y="3243"/>
                </a:lnTo>
                <a:lnTo>
                  <a:pt x="9175" y="3243"/>
                </a:lnTo>
                <a:lnTo>
                  <a:pt x="9175" y="2807"/>
                </a:lnTo>
                <a:lnTo>
                  <a:pt x="8664" y="2807"/>
                </a:lnTo>
                <a:close/>
                <a:moveTo>
                  <a:pt x="8122" y="2807"/>
                </a:moveTo>
                <a:lnTo>
                  <a:pt x="8122" y="3243"/>
                </a:lnTo>
                <a:lnTo>
                  <a:pt x="8633" y="3243"/>
                </a:lnTo>
                <a:lnTo>
                  <a:pt x="8633" y="2807"/>
                </a:lnTo>
                <a:lnTo>
                  <a:pt x="8122" y="2807"/>
                </a:lnTo>
                <a:close/>
                <a:moveTo>
                  <a:pt x="7581" y="2807"/>
                </a:moveTo>
                <a:lnTo>
                  <a:pt x="7581" y="3243"/>
                </a:lnTo>
                <a:lnTo>
                  <a:pt x="8091" y="3243"/>
                </a:lnTo>
                <a:lnTo>
                  <a:pt x="8091" y="2807"/>
                </a:lnTo>
                <a:lnTo>
                  <a:pt x="7581" y="2807"/>
                </a:lnTo>
                <a:close/>
                <a:moveTo>
                  <a:pt x="7039" y="2807"/>
                </a:moveTo>
                <a:lnTo>
                  <a:pt x="7039" y="3243"/>
                </a:lnTo>
                <a:lnTo>
                  <a:pt x="7550" y="3243"/>
                </a:lnTo>
                <a:lnTo>
                  <a:pt x="7550" y="2807"/>
                </a:lnTo>
                <a:lnTo>
                  <a:pt x="7039" y="2807"/>
                </a:lnTo>
                <a:close/>
                <a:moveTo>
                  <a:pt x="6497" y="2807"/>
                </a:moveTo>
                <a:lnTo>
                  <a:pt x="6497" y="3243"/>
                </a:lnTo>
                <a:lnTo>
                  <a:pt x="7008" y="3243"/>
                </a:lnTo>
                <a:lnTo>
                  <a:pt x="7008" y="2807"/>
                </a:lnTo>
                <a:lnTo>
                  <a:pt x="6497" y="2807"/>
                </a:lnTo>
                <a:close/>
                <a:moveTo>
                  <a:pt x="5955" y="2807"/>
                </a:moveTo>
                <a:lnTo>
                  <a:pt x="5955" y="3243"/>
                </a:lnTo>
                <a:lnTo>
                  <a:pt x="6466" y="3243"/>
                </a:lnTo>
                <a:lnTo>
                  <a:pt x="6466" y="2807"/>
                </a:lnTo>
                <a:lnTo>
                  <a:pt x="5955" y="2807"/>
                </a:lnTo>
                <a:close/>
                <a:moveTo>
                  <a:pt x="5414" y="2807"/>
                </a:moveTo>
                <a:lnTo>
                  <a:pt x="5414" y="3243"/>
                </a:lnTo>
                <a:lnTo>
                  <a:pt x="5925" y="3243"/>
                </a:lnTo>
                <a:lnTo>
                  <a:pt x="5925" y="2807"/>
                </a:lnTo>
                <a:lnTo>
                  <a:pt x="5414" y="2807"/>
                </a:lnTo>
                <a:close/>
                <a:moveTo>
                  <a:pt x="4872" y="2807"/>
                </a:moveTo>
                <a:lnTo>
                  <a:pt x="4872" y="3243"/>
                </a:lnTo>
                <a:lnTo>
                  <a:pt x="5383" y="3243"/>
                </a:lnTo>
                <a:lnTo>
                  <a:pt x="5383" y="2807"/>
                </a:lnTo>
                <a:lnTo>
                  <a:pt x="4872" y="2807"/>
                </a:lnTo>
                <a:close/>
                <a:moveTo>
                  <a:pt x="4330" y="2807"/>
                </a:moveTo>
                <a:lnTo>
                  <a:pt x="4330" y="3243"/>
                </a:lnTo>
                <a:lnTo>
                  <a:pt x="4841" y="3243"/>
                </a:lnTo>
                <a:lnTo>
                  <a:pt x="4841" y="2807"/>
                </a:lnTo>
                <a:lnTo>
                  <a:pt x="4330" y="2807"/>
                </a:lnTo>
                <a:close/>
                <a:moveTo>
                  <a:pt x="3789" y="2807"/>
                </a:moveTo>
                <a:lnTo>
                  <a:pt x="3789" y="3243"/>
                </a:lnTo>
                <a:lnTo>
                  <a:pt x="4300" y="3243"/>
                </a:lnTo>
                <a:lnTo>
                  <a:pt x="4300" y="2807"/>
                </a:lnTo>
                <a:lnTo>
                  <a:pt x="3789" y="2807"/>
                </a:lnTo>
                <a:close/>
                <a:moveTo>
                  <a:pt x="3247" y="2807"/>
                </a:moveTo>
                <a:lnTo>
                  <a:pt x="3247" y="3243"/>
                </a:lnTo>
                <a:lnTo>
                  <a:pt x="3758" y="3243"/>
                </a:lnTo>
                <a:lnTo>
                  <a:pt x="3758" y="2807"/>
                </a:lnTo>
                <a:lnTo>
                  <a:pt x="3247" y="2807"/>
                </a:lnTo>
                <a:close/>
                <a:moveTo>
                  <a:pt x="2705" y="2807"/>
                </a:moveTo>
                <a:lnTo>
                  <a:pt x="2705" y="3243"/>
                </a:lnTo>
                <a:lnTo>
                  <a:pt x="3216" y="3243"/>
                </a:lnTo>
                <a:lnTo>
                  <a:pt x="3216" y="2807"/>
                </a:lnTo>
                <a:lnTo>
                  <a:pt x="2705" y="2807"/>
                </a:lnTo>
                <a:close/>
                <a:moveTo>
                  <a:pt x="2164" y="2807"/>
                </a:moveTo>
                <a:lnTo>
                  <a:pt x="2164" y="3243"/>
                </a:lnTo>
                <a:lnTo>
                  <a:pt x="2675" y="3243"/>
                </a:lnTo>
                <a:lnTo>
                  <a:pt x="2675" y="2807"/>
                </a:lnTo>
                <a:lnTo>
                  <a:pt x="2164" y="2807"/>
                </a:lnTo>
                <a:close/>
                <a:moveTo>
                  <a:pt x="1622" y="2807"/>
                </a:moveTo>
                <a:lnTo>
                  <a:pt x="1622" y="3243"/>
                </a:lnTo>
                <a:lnTo>
                  <a:pt x="2133" y="3243"/>
                </a:lnTo>
                <a:lnTo>
                  <a:pt x="2133" y="2807"/>
                </a:lnTo>
                <a:lnTo>
                  <a:pt x="1622" y="2807"/>
                </a:lnTo>
                <a:close/>
                <a:moveTo>
                  <a:pt x="1080" y="2807"/>
                </a:moveTo>
                <a:lnTo>
                  <a:pt x="1080" y="3243"/>
                </a:lnTo>
                <a:lnTo>
                  <a:pt x="1591" y="3243"/>
                </a:lnTo>
                <a:lnTo>
                  <a:pt x="1591" y="2807"/>
                </a:lnTo>
                <a:lnTo>
                  <a:pt x="1080" y="2807"/>
                </a:lnTo>
                <a:close/>
                <a:moveTo>
                  <a:pt x="539" y="2807"/>
                </a:moveTo>
                <a:lnTo>
                  <a:pt x="539" y="3243"/>
                </a:lnTo>
                <a:lnTo>
                  <a:pt x="1049" y="3243"/>
                </a:lnTo>
                <a:lnTo>
                  <a:pt x="1049" y="2807"/>
                </a:lnTo>
                <a:lnTo>
                  <a:pt x="539" y="2807"/>
                </a:lnTo>
                <a:close/>
                <a:moveTo>
                  <a:pt x="31" y="2807"/>
                </a:moveTo>
                <a:lnTo>
                  <a:pt x="31" y="3243"/>
                </a:lnTo>
                <a:lnTo>
                  <a:pt x="508" y="3243"/>
                </a:lnTo>
                <a:lnTo>
                  <a:pt x="508" y="2807"/>
                </a:lnTo>
                <a:lnTo>
                  <a:pt x="31" y="2807"/>
                </a:lnTo>
                <a:close/>
                <a:moveTo>
                  <a:pt x="14622" y="2343"/>
                </a:moveTo>
                <a:lnTo>
                  <a:pt x="14622" y="2779"/>
                </a:lnTo>
                <a:lnTo>
                  <a:pt x="15133" y="2779"/>
                </a:lnTo>
                <a:lnTo>
                  <a:pt x="15133" y="2343"/>
                </a:lnTo>
                <a:lnTo>
                  <a:pt x="14622" y="2343"/>
                </a:lnTo>
                <a:close/>
                <a:moveTo>
                  <a:pt x="14081" y="2343"/>
                </a:moveTo>
                <a:lnTo>
                  <a:pt x="14081" y="2779"/>
                </a:lnTo>
                <a:lnTo>
                  <a:pt x="14592" y="2779"/>
                </a:lnTo>
                <a:lnTo>
                  <a:pt x="14592" y="2343"/>
                </a:lnTo>
                <a:lnTo>
                  <a:pt x="14081" y="2343"/>
                </a:lnTo>
                <a:close/>
                <a:moveTo>
                  <a:pt x="13539" y="2343"/>
                </a:moveTo>
                <a:lnTo>
                  <a:pt x="13539" y="2779"/>
                </a:lnTo>
                <a:lnTo>
                  <a:pt x="14050" y="2779"/>
                </a:lnTo>
                <a:lnTo>
                  <a:pt x="14050" y="2343"/>
                </a:lnTo>
                <a:lnTo>
                  <a:pt x="13539" y="2343"/>
                </a:lnTo>
                <a:close/>
                <a:moveTo>
                  <a:pt x="12997" y="2343"/>
                </a:moveTo>
                <a:lnTo>
                  <a:pt x="12997" y="2779"/>
                </a:lnTo>
                <a:lnTo>
                  <a:pt x="13508" y="2779"/>
                </a:lnTo>
                <a:lnTo>
                  <a:pt x="13508" y="2343"/>
                </a:lnTo>
                <a:lnTo>
                  <a:pt x="12997" y="2343"/>
                </a:lnTo>
                <a:close/>
                <a:moveTo>
                  <a:pt x="12456" y="2343"/>
                </a:moveTo>
                <a:lnTo>
                  <a:pt x="12456" y="2779"/>
                </a:lnTo>
                <a:lnTo>
                  <a:pt x="12967" y="2779"/>
                </a:lnTo>
                <a:lnTo>
                  <a:pt x="12967" y="2343"/>
                </a:lnTo>
                <a:lnTo>
                  <a:pt x="12456" y="2343"/>
                </a:lnTo>
                <a:close/>
                <a:moveTo>
                  <a:pt x="11914" y="2343"/>
                </a:moveTo>
                <a:lnTo>
                  <a:pt x="11914" y="2779"/>
                </a:lnTo>
                <a:lnTo>
                  <a:pt x="12425" y="2779"/>
                </a:lnTo>
                <a:lnTo>
                  <a:pt x="12425" y="2343"/>
                </a:lnTo>
                <a:lnTo>
                  <a:pt x="11914" y="2343"/>
                </a:lnTo>
                <a:close/>
                <a:moveTo>
                  <a:pt x="11372" y="2343"/>
                </a:moveTo>
                <a:lnTo>
                  <a:pt x="11372" y="2779"/>
                </a:lnTo>
                <a:lnTo>
                  <a:pt x="11883" y="2779"/>
                </a:lnTo>
                <a:lnTo>
                  <a:pt x="11883" y="2343"/>
                </a:lnTo>
                <a:lnTo>
                  <a:pt x="11372" y="2343"/>
                </a:lnTo>
                <a:close/>
                <a:moveTo>
                  <a:pt x="10831" y="2343"/>
                </a:moveTo>
                <a:lnTo>
                  <a:pt x="10831" y="2779"/>
                </a:lnTo>
                <a:lnTo>
                  <a:pt x="11341" y="2779"/>
                </a:lnTo>
                <a:lnTo>
                  <a:pt x="11341" y="2343"/>
                </a:lnTo>
                <a:lnTo>
                  <a:pt x="10831" y="2343"/>
                </a:lnTo>
                <a:close/>
                <a:moveTo>
                  <a:pt x="10289" y="2343"/>
                </a:moveTo>
                <a:lnTo>
                  <a:pt x="10289" y="2779"/>
                </a:lnTo>
                <a:lnTo>
                  <a:pt x="10800" y="2779"/>
                </a:lnTo>
                <a:lnTo>
                  <a:pt x="10800" y="2343"/>
                </a:lnTo>
                <a:lnTo>
                  <a:pt x="10289" y="2343"/>
                </a:lnTo>
                <a:close/>
                <a:moveTo>
                  <a:pt x="9747" y="2343"/>
                </a:moveTo>
                <a:lnTo>
                  <a:pt x="9747" y="2779"/>
                </a:lnTo>
                <a:lnTo>
                  <a:pt x="10258" y="2779"/>
                </a:lnTo>
                <a:lnTo>
                  <a:pt x="10258" y="2343"/>
                </a:lnTo>
                <a:lnTo>
                  <a:pt x="9747" y="2343"/>
                </a:lnTo>
                <a:close/>
                <a:moveTo>
                  <a:pt x="9206" y="2343"/>
                </a:moveTo>
                <a:lnTo>
                  <a:pt x="9206" y="2779"/>
                </a:lnTo>
                <a:lnTo>
                  <a:pt x="9716" y="2779"/>
                </a:lnTo>
                <a:lnTo>
                  <a:pt x="9716" y="2343"/>
                </a:lnTo>
                <a:lnTo>
                  <a:pt x="9206" y="2343"/>
                </a:lnTo>
                <a:close/>
                <a:moveTo>
                  <a:pt x="8664" y="2343"/>
                </a:moveTo>
                <a:lnTo>
                  <a:pt x="8664" y="2779"/>
                </a:lnTo>
                <a:lnTo>
                  <a:pt x="9175" y="2779"/>
                </a:lnTo>
                <a:lnTo>
                  <a:pt x="9175" y="2343"/>
                </a:lnTo>
                <a:lnTo>
                  <a:pt x="8664" y="2343"/>
                </a:lnTo>
                <a:close/>
                <a:moveTo>
                  <a:pt x="8122" y="2343"/>
                </a:moveTo>
                <a:lnTo>
                  <a:pt x="8122" y="2779"/>
                </a:lnTo>
                <a:lnTo>
                  <a:pt x="8633" y="2779"/>
                </a:lnTo>
                <a:lnTo>
                  <a:pt x="8633" y="2343"/>
                </a:lnTo>
                <a:lnTo>
                  <a:pt x="8122" y="2343"/>
                </a:lnTo>
                <a:close/>
                <a:moveTo>
                  <a:pt x="7581" y="2343"/>
                </a:moveTo>
                <a:lnTo>
                  <a:pt x="7581" y="2779"/>
                </a:lnTo>
                <a:lnTo>
                  <a:pt x="8091" y="2779"/>
                </a:lnTo>
                <a:lnTo>
                  <a:pt x="8091" y="2343"/>
                </a:lnTo>
                <a:lnTo>
                  <a:pt x="7581" y="2343"/>
                </a:lnTo>
                <a:close/>
                <a:moveTo>
                  <a:pt x="7039" y="2343"/>
                </a:moveTo>
                <a:lnTo>
                  <a:pt x="7039" y="2779"/>
                </a:lnTo>
                <a:lnTo>
                  <a:pt x="7550" y="2779"/>
                </a:lnTo>
                <a:lnTo>
                  <a:pt x="7550" y="2343"/>
                </a:lnTo>
                <a:lnTo>
                  <a:pt x="7039" y="2343"/>
                </a:lnTo>
                <a:close/>
                <a:moveTo>
                  <a:pt x="6497" y="2343"/>
                </a:moveTo>
                <a:lnTo>
                  <a:pt x="6497" y="2779"/>
                </a:lnTo>
                <a:lnTo>
                  <a:pt x="7008" y="2779"/>
                </a:lnTo>
                <a:lnTo>
                  <a:pt x="7008" y="2343"/>
                </a:lnTo>
                <a:lnTo>
                  <a:pt x="6497" y="2343"/>
                </a:lnTo>
                <a:close/>
                <a:moveTo>
                  <a:pt x="5955" y="2343"/>
                </a:moveTo>
                <a:lnTo>
                  <a:pt x="5955" y="2779"/>
                </a:lnTo>
                <a:lnTo>
                  <a:pt x="6466" y="2779"/>
                </a:lnTo>
                <a:lnTo>
                  <a:pt x="6466" y="2343"/>
                </a:lnTo>
                <a:lnTo>
                  <a:pt x="5955" y="2343"/>
                </a:lnTo>
                <a:close/>
                <a:moveTo>
                  <a:pt x="5414" y="2343"/>
                </a:moveTo>
                <a:lnTo>
                  <a:pt x="5414" y="2779"/>
                </a:lnTo>
                <a:lnTo>
                  <a:pt x="5925" y="2779"/>
                </a:lnTo>
                <a:lnTo>
                  <a:pt x="5925" y="2343"/>
                </a:lnTo>
                <a:lnTo>
                  <a:pt x="5414" y="2343"/>
                </a:lnTo>
                <a:close/>
                <a:moveTo>
                  <a:pt x="4872" y="2343"/>
                </a:moveTo>
                <a:lnTo>
                  <a:pt x="4872" y="2779"/>
                </a:lnTo>
                <a:lnTo>
                  <a:pt x="5383" y="2779"/>
                </a:lnTo>
                <a:lnTo>
                  <a:pt x="5383" y="2343"/>
                </a:lnTo>
                <a:lnTo>
                  <a:pt x="4872" y="2343"/>
                </a:lnTo>
                <a:close/>
                <a:moveTo>
                  <a:pt x="4330" y="2343"/>
                </a:moveTo>
                <a:lnTo>
                  <a:pt x="4330" y="2779"/>
                </a:lnTo>
                <a:lnTo>
                  <a:pt x="4841" y="2779"/>
                </a:lnTo>
                <a:lnTo>
                  <a:pt x="4841" y="2343"/>
                </a:lnTo>
                <a:lnTo>
                  <a:pt x="4330" y="2343"/>
                </a:lnTo>
                <a:close/>
                <a:moveTo>
                  <a:pt x="3789" y="2343"/>
                </a:moveTo>
                <a:lnTo>
                  <a:pt x="3789" y="2779"/>
                </a:lnTo>
                <a:lnTo>
                  <a:pt x="4300" y="2779"/>
                </a:lnTo>
                <a:lnTo>
                  <a:pt x="4300" y="2343"/>
                </a:lnTo>
                <a:lnTo>
                  <a:pt x="3789" y="2343"/>
                </a:lnTo>
                <a:close/>
                <a:moveTo>
                  <a:pt x="3247" y="2343"/>
                </a:moveTo>
                <a:lnTo>
                  <a:pt x="3247" y="2779"/>
                </a:lnTo>
                <a:lnTo>
                  <a:pt x="3758" y="2779"/>
                </a:lnTo>
                <a:lnTo>
                  <a:pt x="3758" y="2343"/>
                </a:lnTo>
                <a:lnTo>
                  <a:pt x="3247" y="2343"/>
                </a:lnTo>
                <a:close/>
                <a:moveTo>
                  <a:pt x="2705" y="2343"/>
                </a:moveTo>
                <a:lnTo>
                  <a:pt x="2705" y="2779"/>
                </a:lnTo>
                <a:lnTo>
                  <a:pt x="3216" y="2779"/>
                </a:lnTo>
                <a:lnTo>
                  <a:pt x="3216" y="2343"/>
                </a:lnTo>
                <a:lnTo>
                  <a:pt x="2705" y="2343"/>
                </a:lnTo>
                <a:close/>
                <a:moveTo>
                  <a:pt x="2164" y="2343"/>
                </a:moveTo>
                <a:lnTo>
                  <a:pt x="2164" y="2779"/>
                </a:lnTo>
                <a:lnTo>
                  <a:pt x="2675" y="2779"/>
                </a:lnTo>
                <a:lnTo>
                  <a:pt x="2675" y="2343"/>
                </a:lnTo>
                <a:lnTo>
                  <a:pt x="2164" y="2343"/>
                </a:lnTo>
                <a:close/>
                <a:moveTo>
                  <a:pt x="1622" y="2343"/>
                </a:moveTo>
                <a:lnTo>
                  <a:pt x="1622" y="2779"/>
                </a:lnTo>
                <a:lnTo>
                  <a:pt x="2133" y="2779"/>
                </a:lnTo>
                <a:lnTo>
                  <a:pt x="2133" y="2343"/>
                </a:lnTo>
                <a:lnTo>
                  <a:pt x="1622" y="2343"/>
                </a:lnTo>
                <a:close/>
                <a:moveTo>
                  <a:pt x="1080" y="2343"/>
                </a:moveTo>
                <a:lnTo>
                  <a:pt x="1080" y="2779"/>
                </a:lnTo>
                <a:lnTo>
                  <a:pt x="1591" y="2779"/>
                </a:lnTo>
                <a:lnTo>
                  <a:pt x="1591" y="2343"/>
                </a:lnTo>
                <a:lnTo>
                  <a:pt x="1080" y="2343"/>
                </a:lnTo>
                <a:close/>
                <a:moveTo>
                  <a:pt x="539" y="2343"/>
                </a:moveTo>
                <a:lnTo>
                  <a:pt x="539" y="2779"/>
                </a:lnTo>
                <a:lnTo>
                  <a:pt x="1049" y="2779"/>
                </a:lnTo>
                <a:lnTo>
                  <a:pt x="1049" y="2343"/>
                </a:lnTo>
                <a:lnTo>
                  <a:pt x="539" y="2343"/>
                </a:lnTo>
                <a:close/>
                <a:moveTo>
                  <a:pt x="31" y="2343"/>
                </a:moveTo>
                <a:lnTo>
                  <a:pt x="31" y="2779"/>
                </a:lnTo>
                <a:lnTo>
                  <a:pt x="508" y="2779"/>
                </a:lnTo>
                <a:lnTo>
                  <a:pt x="508" y="2343"/>
                </a:lnTo>
                <a:lnTo>
                  <a:pt x="31" y="2343"/>
                </a:lnTo>
                <a:close/>
                <a:moveTo>
                  <a:pt x="14622" y="1879"/>
                </a:moveTo>
                <a:lnTo>
                  <a:pt x="14622" y="2315"/>
                </a:lnTo>
                <a:lnTo>
                  <a:pt x="15133" y="2315"/>
                </a:lnTo>
                <a:lnTo>
                  <a:pt x="15133" y="1879"/>
                </a:lnTo>
                <a:lnTo>
                  <a:pt x="14622" y="1879"/>
                </a:lnTo>
                <a:close/>
                <a:moveTo>
                  <a:pt x="14081" y="1879"/>
                </a:moveTo>
                <a:lnTo>
                  <a:pt x="14081" y="2315"/>
                </a:lnTo>
                <a:lnTo>
                  <a:pt x="14592" y="2315"/>
                </a:lnTo>
                <a:lnTo>
                  <a:pt x="14592" y="1879"/>
                </a:lnTo>
                <a:lnTo>
                  <a:pt x="14081" y="1879"/>
                </a:lnTo>
                <a:close/>
                <a:moveTo>
                  <a:pt x="13539" y="1879"/>
                </a:moveTo>
                <a:lnTo>
                  <a:pt x="13539" y="2315"/>
                </a:lnTo>
                <a:lnTo>
                  <a:pt x="14050" y="2315"/>
                </a:lnTo>
                <a:lnTo>
                  <a:pt x="14050" y="1879"/>
                </a:lnTo>
                <a:lnTo>
                  <a:pt x="13539" y="1879"/>
                </a:lnTo>
                <a:close/>
                <a:moveTo>
                  <a:pt x="12997" y="1879"/>
                </a:moveTo>
                <a:lnTo>
                  <a:pt x="12997" y="2315"/>
                </a:lnTo>
                <a:lnTo>
                  <a:pt x="13508" y="2315"/>
                </a:lnTo>
                <a:lnTo>
                  <a:pt x="13508" y="1879"/>
                </a:lnTo>
                <a:lnTo>
                  <a:pt x="12997" y="1879"/>
                </a:lnTo>
                <a:close/>
                <a:moveTo>
                  <a:pt x="12456" y="1879"/>
                </a:moveTo>
                <a:lnTo>
                  <a:pt x="12456" y="2315"/>
                </a:lnTo>
                <a:lnTo>
                  <a:pt x="12967" y="2315"/>
                </a:lnTo>
                <a:lnTo>
                  <a:pt x="12967" y="1879"/>
                </a:lnTo>
                <a:lnTo>
                  <a:pt x="12456" y="1879"/>
                </a:lnTo>
                <a:close/>
                <a:moveTo>
                  <a:pt x="11914" y="1879"/>
                </a:moveTo>
                <a:lnTo>
                  <a:pt x="11914" y="2315"/>
                </a:lnTo>
                <a:lnTo>
                  <a:pt x="12425" y="2315"/>
                </a:lnTo>
                <a:lnTo>
                  <a:pt x="12425" y="1879"/>
                </a:lnTo>
                <a:lnTo>
                  <a:pt x="11914" y="1879"/>
                </a:lnTo>
                <a:close/>
                <a:moveTo>
                  <a:pt x="11372" y="1879"/>
                </a:moveTo>
                <a:lnTo>
                  <a:pt x="11372" y="2315"/>
                </a:lnTo>
                <a:lnTo>
                  <a:pt x="11883" y="2315"/>
                </a:lnTo>
                <a:lnTo>
                  <a:pt x="11883" y="1879"/>
                </a:lnTo>
                <a:lnTo>
                  <a:pt x="11372" y="1879"/>
                </a:lnTo>
                <a:close/>
                <a:moveTo>
                  <a:pt x="10831" y="1879"/>
                </a:moveTo>
                <a:lnTo>
                  <a:pt x="10831" y="2315"/>
                </a:lnTo>
                <a:lnTo>
                  <a:pt x="11341" y="2315"/>
                </a:lnTo>
                <a:lnTo>
                  <a:pt x="11341" y="1879"/>
                </a:lnTo>
                <a:lnTo>
                  <a:pt x="10831" y="1879"/>
                </a:lnTo>
                <a:close/>
                <a:moveTo>
                  <a:pt x="10289" y="1879"/>
                </a:moveTo>
                <a:lnTo>
                  <a:pt x="10289" y="2315"/>
                </a:lnTo>
                <a:lnTo>
                  <a:pt x="10800" y="2315"/>
                </a:lnTo>
                <a:lnTo>
                  <a:pt x="10800" y="1879"/>
                </a:lnTo>
                <a:lnTo>
                  <a:pt x="10289" y="1879"/>
                </a:lnTo>
                <a:close/>
                <a:moveTo>
                  <a:pt x="9747" y="1879"/>
                </a:moveTo>
                <a:lnTo>
                  <a:pt x="9747" y="2315"/>
                </a:lnTo>
                <a:lnTo>
                  <a:pt x="10258" y="2315"/>
                </a:lnTo>
                <a:lnTo>
                  <a:pt x="10258" y="1879"/>
                </a:lnTo>
                <a:lnTo>
                  <a:pt x="9747" y="1879"/>
                </a:lnTo>
                <a:close/>
                <a:moveTo>
                  <a:pt x="9206" y="1879"/>
                </a:moveTo>
                <a:lnTo>
                  <a:pt x="9206" y="2315"/>
                </a:lnTo>
                <a:lnTo>
                  <a:pt x="9716" y="2315"/>
                </a:lnTo>
                <a:lnTo>
                  <a:pt x="9716" y="1879"/>
                </a:lnTo>
                <a:lnTo>
                  <a:pt x="9206" y="1879"/>
                </a:lnTo>
                <a:close/>
                <a:moveTo>
                  <a:pt x="8664" y="1879"/>
                </a:moveTo>
                <a:lnTo>
                  <a:pt x="8664" y="2315"/>
                </a:lnTo>
                <a:lnTo>
                  <a:pt x="9175" y="2315"/>
                </a:lnTo>
                <a:lnTo>
                  <a:pt x="9175" y="1879"/>
                </a:lnTo>
                <a:lnTo>
                  <a:pt x="8664" y="1879"/>
                </a:lnTo>
                <a:close/>
                <a:moveTo>
                  <a:pt x="8122" y="1879"/>
                </a:moveTo>
                <a:lnTo>
                  <a:pt x="8122" y="2315"/>
                </a:lnTo>
                <a:lnTo>
                  <a:pt x="8633" y="2315"/>
                </a:lnTo>
                <a:lnTo>
                  <a:pt x="8633" y="1879"/>
                </a:lnTo>
                <a:lnTo>
                  <a:pt x="8122" y="1879"/>
                </a:lnTo>
                <a:close/>
                <a:moveTo>
                  <a:pt x="7581" y="1879"/>
                </a:moveTo>
                <a:lnTo>
                  <a:pt x="7581" y="2315"/>
                </a:lnTo>
                <a:lnTo>
                  <a:pt x="8091" y="2315"/>
                </a:lnTo>
                <a:lnTo>
                  <a:pt x="8091" y="1879"/>
                </a:lnTo>
                <a:lnTo>
                  <a:pt x="7581" y="1879"/>
                </a:lnTo>
                <a:close/>
                <a:moveTo>
                  <a:pt x="7039" y="1879"/>
                </a:moveTo>
                <a:lnTo>
                  <a:pt x="7039" y="2315"/>
                </a:lnTo>
                <a:lnTo>
                  <a:pt x="7550" y="2315"/>
                </a:lnTo>
                <a:lnTo>
                  <a:pt x="7550" y="1879"/>
                </a:lnTo>
                <a:lnTo>
                  <a:pt x="7039" y="1879"/>
                </a:lnTo>
                <a:close/>
                <a:moveTo>
                  <a:pt x="6497" y="1879"/>
                </a:moveTo>
                <a:lnTo>
                  <a:pt x="6497" y="2315"/>
                </a:lnTo>
                <a:lnTo>
                  <a:pt x="7008" y="2315"/>
                </a:lnTo>
                <a:lnTo>
                  <a:pt x="7008" y="1879"/>
                </a:lnTo>
                <a:lnTo>
                  <a:pt x="6497" y="1879"/>
                </a:lnTo>
                <a:close/>
                <a:moveTo>
                  <a:pt x="5955" y="1879"/>
                </a:moveTo>
                <a:lnTo>
                  <a:pt x="5955" y="2315"/>
                </a:lnTo>
                <a:lnTo>
                  <a:pt x="6466" y="2315"/>
                </a:lnTo>
                <a:lnTo>
                  <a:pt x="6466" y="1879"/>
                </a:lnTo>
                <a:lnTo>
                  <a:pt x="5955" y="1879"/>
                </a:lnTo>
                <a:close/>
                <a:moveTo>
                  <a:pt x="5414" y="1879"/>
                </a:moveTo>
                <a:lnTo>
                  <a:pt x="5414" y="2315"/>
                </a:lnTo>
                <a:lnTo>
                  <a:pt x="5925" y="2315"/>
                </a:lnTo>
                <a:lnTo>
                  <a:pt x="5925" y="1879"/>
                </a:lnTo>
                <a:lnTo>
                  <a:pt x="5414" y="1879"/>
                </a:lnTo>
                <a:close/>
                <a:moveTo>
                  <a:pt x="4872" y="1879"/>
                </a:moveTo>
                <a:lnTo>
                  <a:pt x="4872" y="2315"/>
                </a:lnTo>
                <a:lnTo>
                  <a:pt x="5383" y="2315"/>
                </a:lnTo>
                <a:lnTo>
                  <a:pt x="5383" y="1879"/>
                </a:lnTo>
                <a:lnTo>
                  <a:pt x="4872" y="1879"/>
                </a:lnTo>
                <a:close/>
                <a:moveTo>
                  <a:pt x="4330" y="1879"/>
                </a:moveTo>
                <a:lnTo>
                  <a:pt x="4330" y="2315"/>
                </a:lnTo>
                <a:lnTo>
                  <a:pt x="4841" y="2315"/>
                </a:lnTo>
                <a:lnTo>
                  <a:pt x="4841" y="1879"/>
                </a:lnTo>
                <a:lnTo>
                  <a:pt x="4330" y="1879"/>
                </a:lnTo>
                <a:close/>
                <a:moveTo>
                  <a:pt x="3789" y="1879"/>
                </a:moveTo>
                <a:lnTo>
                  <a:pt x="3789" y="2315"/>
                </a:lnTo>
                <a:lnTo>
                  <a:pt x="4300" y="2315"/>
                </a:lnTo>
                <a:lnTo>
                  <a:pt x="4300" y="1879"/>
                </a:lnTo>
                <a:lnTo>
                  <a:pt x="3789" y="1879"/>
                </a:lnTo>
                <a:close/>
                <a:moveTo>
                  <a:pt x="3247" y="1879"/>
                </a:moveTo>
                <a:lnTo>
                  <a:pt x="3247" y="2315"/>
                </a:lnTo>
                <a:lnTo>
                  <a:pt x="3758" y="2315"/>
                </a:lnTo>
                <a:lnTo>
                  <a:pt x="3758" y="1879"/>
                </a:lnTo>
                <a:lnTo>
                  <a:pt x="3247" y="1879"/>
                </a:lnTo>
                <a:close/>
                <a:moveTo>
                  <a:pt x="2705" y="1879"/>
                </a:moveTo>
                <a:lnTo>
                  <a:pt x="2705" y="2315"/>
                </a:lnTo>
                <a:lnTo>
                  <a:pt x="3216" y="2315"/>
                </a:lnTo>
                <a:lnTo>
                  <a:pt x="3216" y="1879"/>
                </a:lnTo>
                <a:lnTo>
                  <a:pt x="2705" y="1879"/>
                </a:lnTo>
                <a:close/>
                <a:moveTo>
                  <a:pt x="2164" y="1879"/>
                </a:moveTo>
                <a:lnTo>
                  <a:pt x="2164" y="2315"/>
                </a:lnTo>
                <a:lnTo>
                  <a:pt x="2675" y="2315"/>
                </a:lnTo>
                <a:lnTo>
                  <a:pt x="2675" y="1879"/>
                </a:lnTo>
                <a:lnTo>
                  <a:pt x="2164" y="1879"/>
                </a:lnTo>
                <a:close/>
                <a:moveTo>
                  <a:pt x="1622" y="1879"/>
                </a:moveTo>
                <a:lnTo>
                  <a:pt x="1622" y="2315"/>
                </a:lnTo>
                <a:lnTo>
                  <a:pt x="2133" y="2315"/>
                </a:lnTo>
                <a:lnTo>
                  <a:pt x="2133" y="1879"/>
                </a:lnTo>
                <a:lnTo>
                  <a:pt x="1622" y="1879"/>
                </a:lnTo>
                <a:close/>
                <a:moveTo>
                  <a:pt x="1080" y="1879"/>
                </a:moveTo>
                <a:lnTo>
                  <a:pt x="1080" y="2315"/>
                </a:lnTo>
                <a:lnTo>
                  <a:pt x="1591" y="2315"/>
                </a:lnTo>
                <a:lnTo>
                  <a:pt x="1591" y="1879"/>
                </a:lnTo>
                <a:lnTo>
                  <a:pt x="1080" y="1879"/>
                </a:lnTo>
                <a:close/>
                <a:moveTo>
                  <a:pt x="539" y="1879"/>
                </a:moveTo>
                <a:lnTo>
                  <a:pt x="539" y="2315"/>
                </a:lnTo>
                <a:lnTo>
                  <a:pt x="1049" y="2315"/>
                </a:lnTo>
                <a:lnTo>
                  <a:pt x="1049" y="1879"/>
                </a:lnTo>
                <a:lnTo>
                  <a:pt x="539" y="1879"/>
                </a:lnTo>
                <a:close/>
                <a:moveTo>
                  <a:pt x="31" y="1879"/>
                </a:moveTo>
                <a:lnTo>
                  <a:pt x="31" y="2315"/>
                </a:lnTo>
                <a:lnTo>
                  <a:pt x="508" y="2315"/>
                </a:lnTo>
                <a:lnTo>
                  <a:pt x="508" y="1879"/>
                </a:lnTo>
                <a:lnTo>
                  <a:pt x="31" y="1879"/>
                </a:lnTo>
                <a:close/>
                <a:moveTo>
                  <a:pt x="14622" y="1416"/>
                </a:moveTo>
                <a:lnTo>
                  <a:pt x="14622" y="1851"/>
                </a:lnTo>
                <a:lnTo>
                  <a:pt x="15133" y="1851"/>
                </a:lnTo>
                <a:lnTo>
                  <a:pt x="15133" y="1416"/>
                </a:lnTo>
                <a:lnTo>
                  <a:pt x="14622" y="1416"/>
                </a:lnTo>
                <a:close/>
                <a:moveTo>
                  <a:pt x="14081" y="1416"/>
                </a:moveTo>
                <a:lnTo>
                  <a:pt x="14081" y="1851"/>
                </a:lnTo>
                <a:lnTo>
                  <a:pt x="14592" y="1851"/>
                </a:lnTo>
                <a:lnTo>
                  <a:pt x="14592" y="1416"/>
                </a:lnTo>
                <a:lnTo>
                  <a:pt x="14081" y="1416"/>
                </a:lnTo>
                <a:close/>
                <a:moveTo>
                  <a:pt x="13539" y="1416"/>
                </a:moveTo>
                <a:lnTo>
                  <a:pt x="13539" y="1851"/>
                </a:lnTo>
                <a:lnTo>
                  <a:pt x="14050" y="1851"/>
                </a:lnTo>
                <a:lnTo>
                  <a:pt x="14050" y="1416"/>
                </a:lnTo>
                <a:lnTo>
                  <a:pt x="13539" y="1416"/>
                </a:lnTo>
                <a:close/>
                <a:moveTo>
                  <a:pt x="12997" y="1416"/>
                </a:moveTo>
                <a:lnTo>
                  <a:pt x="12997" y="1851"/>
                </a:lnTo>
                <a:lnTo>
                  <a:pt x="13508" y="1851"/>
                </a:lnTo>
                <a:lnTo>
                  <a:pt x="13508" y="1416"/>
                </a:lnTo>
                <a:lnTo>
                  <a:pt x="12997" y="1416"/>
                </a:lnTo>
                <a:close/>
                <a:moveTo>
                  <a:pt x="12456" y="1416"/>
                </a:moveTo>
                <a:lnTo>
                  <a:pt x="12456" y="1851"/>
                </a:lnTo>
                <a:lnTo>
                  <a:pt x="12967" y="1851"/>
                </a:lnTo>
                <a:lnTo>
                  <a:pt x="12967" y="1416"/>
                </a:lnTo>
                <a:lnTo>
                  <a:pt x="12456" y="1416"/>
                </a:lnTo>
                <a:close/>
                <a:moveTo>
                  <a:pt x="11914" y="1416"/>
                </a:moveTo>
                <a:lnTo>
                  <a:pt x="11914" y="1851"/>
                </a:lnTo>
                <a:lnTo>
                  <a:pt x="12425" y="1851"/>
                </a:lnTo>
                <a:lnTo>
                  <a:pt x="12425" y="1416"/>
                </a:lnTo>
                <a:lnTo>
                  <a:pt x="11914" y="1416"/>
                </a:lnTo>
                <a:close/>
                <a:moveTo>
                  <a:pt x="11372" y="1416"/>
                </a:moveTo>
                <a:lnTo>
                  <a:pt x="11372" y="1851"/>
                </a:lnTo>
                <a:lnTo>
                  <a:pt x="11883" y="1851"/>
                </a:lnTo>
                <a:lnTo>
                  <a:pt x="11883" y="1416"/>
                </a:lnTo>
                <a:lnTo>
                  <a:pt x="11372" y="1416"/>
                </a:lnTo>
                <a:close/>
                <a:moveTo>
                  <a:pt x="10831" y="1416"/>
                </a:moveTo>
                <a:lnTo>
                  <a:pt x="10831" y="1851"/>
                </a:lnTo>
                <a:lnTo>
                  <a:pt x="11341" y="1851"/>
                </a:lnTo>
                <a:lnTo>
                  <a:pt x="11341" y="1416"/>
                </a:lnTo>
                <a:lnTo>
                  <a:pt x="10831" y="1416"/>
                </a:lnTo>
                <a:close/>
                <a:moveTo>
                  <a:pt x="10289" y="1416"/>
                </a:moveTo>
                <a:lnTo>
                  <a:pt x="10289" y="1851"/>
                </a:lnTo>
                <a:lnTo>
                  <a:pt x="10800" y="1851"/>
                </a:lnTo>
                <a:lnTo>
                  <a:pt x="10800" y="1416"/>
                </a:lnTo>
                <a:lnTo>
                  <a:pt x="10289" y="1416"/>
                </a:lnTo>
                <a:close/>
                <a:moveTo>
                  <a:pt x="9747" y="1416"/>
                </a:moveTo>
                <a:lnTo>
                  <a:pt x="9747" y="1851"/>
                </a:lnTo>
                <a:lnTo>
                  <a:pt x="10258" y="1851"/>
                </a:lnTo>
                <a:lnTo>
                  <a:pt x="10258" y="1416"/>
                </a:lnTo>
                <a:lnTo>
                  <a:pt x="9747" y="1416"/>
                </a:lnTo>
                <a:close/>
                <a:moveTo>
                  <a:pt x="9206" y="1416"/>
                </a:moveTo>
                <a:lnTo>
                  <a:pt x="9206" y="1851"/>
                </a:lnTo>
                <a:lnTo>
                  <a:pt x="9716" y="1851"/>
                </a:lnTo>
                <a:lnTo>
                  <a:pt x="9716" y="1416"/>
                </a:lnTo>
                <a:lnTo>
                  <a:pt x="9206" y="1416"/>
                </a:lnTo>
                <a:close/>
                <a:moveTo>
                  <a:pt x="8664" y="1416"/>
                </a:moveTo>
                <a:lnTo>
                  <a:pt x="8664" y="1851"/>
                </a:lnTo>
                <a:lnTo>
                  <a:pt x="9175" y="1851"/>
                </a:lnTo>
                <a:lnTo>
                  <a:pt x="9175" y="1416"/>
                </a:lnTo>
                <a:lnTo>
                  <a:pt x="8664" y="1416"/>
                </a:lnTo>
                <a:close/>
                <a:moveTo>
                  <a:pt x="8122" y="1416"/>
                </a:moveTo>
                <a:lnTo>
                  <a:pt x="8122" y="1851"/>
                </a:lnTo>
                <a:lnTo>
                  <a:pt x="8633" y="1851"/>
                </a:lnTo>
                <a:lnTo>
                  <a:pt x="8633" y="1416"/>
                </a:lnTo>
                <a:lnTo>
                  <a:pt x="8122" y="1416"/>
                </a:lnTo>
                <a:close/>
                <a:moveTo>
                  <a:pt x="7581" y="1416"/>
                </a:moveTo>
                <a:lnTo>
                  <a:pt x="7581" y="1851"/>
                </a:lnTo>
                <a:lnTo>
                  <a:pt x="8091" y="1851"/>
                </a:lnTo>
                <a:lnTo>
                  <a:pt x="8091" y="1416"/>
                </a:lnTo>
                <a:lnTo>
                  <a:pt x="7581" y="1416"/>
                </a:lnTo>
                <a:close/>
                <a:moveTo>
                  <a:pt x="7039" y="1416"/>
                </a:moveTo>
                <a:lnTo>
                  <a:pt x="7039" y="1851"/>
                </a:lnTo>
                <a:lnTo>
                  <a:pt x="7550" y="1851"/>
                </a:lnTo>
                <a:lnTo>
                  <a:pt x="7550" y="1416"/>
                </a:lnTo>
                <a:lnTo>
                  <a:pt x="7039" y="1416"/>
                </a:lnTo>
                <a:close/>
                <a:moveTo>
                  <a:pt x="6497" y="1416"/>
                </a:moveTo>
                <a:lnTo>
                  <a:pt x="6497" y="1851"/>
                </a:lnTo>
                <a:lnTo>
                  <a:pt x="7008" y="1851"/>
                </a:lnTo>
                <a:lnTo>
                  <a:pt x="7008" y="1416"/>
                </a:lnTo>
                <a:lnTo>
                  <a:pt x="6497" y="1416"/>
                </a:lnTo>
                <a:close/>
                <a:moveTo>
                  <a:pt x="5955" y="1416"/>
                </a:moveTo>
                <a:lnTo>
                  <a:pt x="5955" y="1851"/>
                </a:lnTo>
                <a:lnTo>
                  <a:pt x="6466" y="1851"/>
                </a:lnTo>
                <a:lnTo>
                  <a:pt x="6466" y="1416"/>
                </a:lnTo>
                <a:lnTo>
                  <a:pt x="5955" y="1416"/>
                </a:lnTo>
                <a:close/>
                <a:moveTo>
                  <a:pt x="5414" y="1416"/>
                </a:moveTo>
                <a:lnTo>
                  <a:pt x="5414" y="1851"/>
                </a:lnTo>
                <a:lnTo>
                  <a:pt x="5925" y="1851"/>
                </a:lnTo>
                <a:lnTo>
                  <a:pt x="5925" y="1416"/>
                </a:lnTo>
                <a:lnTo>
                  <a:pt x="5414" y="1416"/>
                </a:lnTo>
                <a:close/>
                <a:moveTo>
                  <a:pt x="4872" y="1416"/>
                </a:moveTo>
                <a:lnTo>
                  <a:pt x="4872" y="1851"/>
                </a:lnTo>
                <a:lnTo>
                  <a:pt x="5383" y="1851"/>
                </a:lnTo>
                <a:lnTo>
                  <a:pt x="5383" y="1416"/>
                </a:lnTo>
                <a:lnTo>
                  <a:pt x="4872" y="1416"/>
                </a:lnTo>
                <a:close/>
                <a:moveTo>
                  <a:pt x="4330" y="1416"/>
                </a:moveTo>
                <a:lnTo>
                  <a:pt x="4330" y="1851"/>
                </a:lnTo>
                <a:lnTo>
                  <a:pt x="4841" y="1851"/>
                </a:lnTo>
                <a:lnTo>
                  <a:pt x="4841" y="1416"/>
                </a:lnTo>
                <a:lnTo>
                  <a:pt x="4330" y="1416"/>
                </a:lnTo>
                <a:close/>
                <a:moveTo>
                  <a:pt x="3789" y="1416"/>
                </a:moveTo>
                <a:lnTo>
                  <a:pt x="3789" y="1851"/>
                </a:lnTo>
                <a:lnTo>
                  <a:pt x="4300" y="1851"/>
                </a:lnTo>
                <a:lnTo>
                  <a:pt x="4300" y="1416"/>
                </a:lnTo>
                <a:lnTo>
                  <a:pt x="3789" y="1416"/>
                </a:lnTo>
                <a:close/>
                <a:moveTo>
                  <a:pt x="3247" y="1416"/>
                </a:moveTo>
                <a:lnTo>
                  <a:pt x="3247" y="1851"/>
                </a:lnTo>
                <a:lnTo>
                  <a:pt x="3758" y="1851"/>
                </a:lnTo>
                <a:lnTo>
                  <a:pt x="3758" y="1416"/>
                </a:lnTo>
                <a:lnTo>
                  <a:pt x="3247" y="1416"/>
                </a:lnTo>
                <a:close/>
                <a:moveTo>
                  <a:pt x="2705" y="1416"/>
                </a:moveTo>
                <a:lnTo>
                  <a:pt x="2705" y="1851"/>
                </a:lnTo>
                <a:lnTo>
                  <a:pt x="3216" y="1851"/>
                </a:lnTo>
                <a:lnTo>
                  <a:pt x="3216" y="1416"/>
                </a:lnTo>
                <a:lnTo>
                  <a:pt x="2705" y="1416"/>
                </a:lnTo>
                <a:close/>
                <a:moveTo>
                  <a:pt x="2164" y="1416"/>
                </a:moveTo>
                <a:lnTo>
                  <a:pt x="2164" y="1851"/>
                </a:lnTo>
                <a:lnTo>
                  <a:pt x="2675" y="1851"/>
                </a:lnTo>
                <a:lnTo>
                  <a:pt x="2675" y="1416"/>
                </a:lnTo>
                <a:lnTo>
                  <a:pt x="2164" y="1416"/>
                </a:lnTo>
                <a:close/>
                <a:moveTo>
                  <a:pt x="1622" y="1416"/>
                </a:moveTo>
                <a:lnTo>
                  <a:pt x="1622" y="1851"/>
                </a:lnTo>
                <a:lnTo>
                  <a:pt x="2133" y="1851"/>
                </a:lnTo>
                <a:lnTo>
                  <a:pt x="2133" y="1416"/>
                </a:lnTo>
                <a:lnTo>
                  <a:pt x="1622" y="1416"/>
                </a:lnTo>
                <a:close/>
                <a:moveTo>
                  <a:pt x="1080" y="1416"/>
                </a:moveTo>
                <a:lnTo>
                  <a:pt x="1080" y="1851"/>
                </a:lnTo>
                <a:lnTo>
                  <a:pt x="1591" y="1851"/>
                </a:lnTo>
                <a:lnTo>
                  <a:pt x="1591" y="1416"/>
                </a:lnTo>
                <a:lnTo>
                  <a:pt x="1080" y="1416"/>
                </a:lnTo>
                <a:close/>
                <a:moveTo>
                  <a:pt x="539" y="1416"/>
                </a:moveTo>
                <a:lnTo>
                  <a:pt x="539" y="1851"/>
                </a:lnTo>
                <a:lnTo>
                  <a:pt x="1049" y="1851"/>
                </a:lnTo>
                <a:lnTo>
                  <a:pt x="1049" y="1416"/>
                </a:lnTo>
                <a:lnTo>
                  <a:pt x="539" y="1416"/>
                </a:lnTo>
                <a:close/>
                <a:moveTo>
                  <a:pt x="31" y="1416"/>
                </a:moveTo>
                <a:lnTo>
                  <a:pt x="31" y="1851"/>
                </a:lnTo>
                <a:lnTo>
                  <a:pt x="508" y="1851"/>
                </a:lnTo>
                <a:lnTo>
                  <a:pt x="508" y="1416"/>
                </a:lnTo>
                <a:lnTo>
                  <a:pt x="31" y="1416"/>
                </a:lnTo>
                <a:close/>
                <a:moveTo>
                  <a:pt x="14622" y="952"/>
                </a:moveTo>
                <a:lnTo>
                  <a:pt x="14622" y="1387"/>
                </a:lnTo>
                <a:lnTo>
                  <a:pt x="15133" y="1387"/>
                </a:lnTo>
                <a:lnTo>
                  <a:pt x="15133" y="952"/>
                </a:lnTo>
                <a:lnTo>
                  <a:pt x="14622" y="952"/>
                </a:lnTo>
                <a:close/>
                <a:moveTo>
                  <a:pt x="14081" y="952"/>
                </a:moveTo>
                <a:lnTo>
                  <a:pt x="14081" y="1387"/>
                </a:lnTo>
                <a:lnTo>
                  <a:pt x="14592" y="1387"/>
                </a:lnTo>
                <a:lnTo>
                  <a:pt x="14592" y="952"/>
                </a:lnTo>
                <a:lnTo>
                  <a:pt x="14081" y="952"/>
                </a:lnTo>
                <a:close/>
                <a:moveTo>
                  <a:pt x="13539" y="952"/>
                </a:moveTo>
                <a:lnTo>
                  <a:pt x="13539" y="1387"/>
                </a:lnTo>
                <a:lnTo>
                  <a:pt x="14050" y="1387"/>
                </a:lnTo>
                <a:lnTo>
                  <a:pt x="14050" y="952"/>
                </a:lnTo>
                <a:lnTo>
                  <a:pt x="13539" y="952"/>
                </a:lnTo>
                <a:close/>
                <a:moveTo>
                  <a:pt x="12997" y="952"/>
                </a:moveTo>
                <a:lnTo>
                  <a:pt x="12997" y="1387"/>
                </a:lnTo>
                <a:lnTo>
                  <a:pt x="13508" y="1387"/>
                </a:lnTo>
                <a:lnTo>
                  <a:pt x="13508" y="952"/>
                </a:lnTo>
                <a:lnTo>
                  <a:pt x="12997" y="952"/>
                </a:lnTo>
                <a:close/>
                <a:moveTo>
                  <a:pt x="12456" y="952"/>
                </a:moveTo>
                <a:lnTo>
                  <a:pt x="12456" y="1387"/>
                </a:lnTo>
                <a:lnTo>
                  <a:pt x="12967" y="1387"/>
                </a:lnTo>
                <a:lnTo>
                  <a:pt x="12967" y="952"/>
                </a:lnTo>
                <a:lnTo>
                  <a:pt x="12456" y="952"/>
                </a:lnTo>
                <a:close/>
                <a:moveTo>
                  <a:pt x="11914" y="952"/>
                </a:moveTo>
                <a:lnTo>
                  <a:pt x="11914" y="1387"/>
                </a:lnTo>
                <a:lnTo>
                  <a:pt x="12425" y="1387"/>
                </a:lnTo>
                <a:lnTo>
                  <a:pt x="12425" y="952"/>
                </a:lnTo>
                <a:lnTo>
                  <a:pt x="11914" y="952"/>
                </a:lnTo>
                <a:close/>
                <a:moveTo>
                  <a:pt x="11372" y="952"/>
                </a:moveTo>
                <a:lnTo>
                  <a:pt x="11372" y="1387"/>
                </a:lnTo>
                <a:lnTo>
                  <a:pt x="11883" y="1387"/>
                </a:lnTo>
                <a:lnTo>
                  <a:pt x="11883" y="952"/>
                </a:lnTo>
                <a:lnTo>
                  <a:pt x="11372" y="952"/>
                </a:lnTo>
                <a:close/>
                <a:moveTo>
                  <a:pt x="10831" y="952"/>
                </a:moveTo>
                <a:lnTo>
                  <a:pt x="10831" y="1387"/>
                </a:lnTo>
                <a:lnTo>
                  <a:pt x="11341" y="1387"/>
                </a:lnTo>
                <a:lnTo>
                  <a:pt x="11341" y="952"/>
                </a:lnTo>
                <a:lnTo>
                  <a:pt x="10831" y="952"/>
                </a:lnTo>
                <a:close/>
                <a:moveTo>
                  <a:pt x="10289" y="952"/>
                </a:moveTo>
                <a:lnTo>
                  <a:pt x="10289" y="1387"/>
                </a:lnTo>
                <a:lnTo>
                  <a:pt x="10800" y="1387"/>
                </a:lnTo>
                <a:lnTo>
                  <a:pt x="10800" y="952"/>
                </a:lnTo>
                <a:lnTo>
                  <a:pt x="10289" y="952"/>
                </a:lnTo>
                <a:close/>
                <a:moveTo>
                  <a:pt x="9747" y="952"/>
                </a:moveTo>
                <a:lnTo>
                  <a:pt x="9747" y="1387"/>
                </a:lnTo>
                <a:lnTo>
                  <a:pt x="10258" y="1387"/>
                </a:lnTo>
                <a:lnTo>
                  <a:pt x="10258" y="952"/>
                </a:lnTo>
                <a:lnTo>
                  <a:pt x="9747" y="952"/>
                </a:lnTo>
                <a:close/>
                <a:moveTo>
                  <a:pt x="9206" y="952"/>
                </a:moveTo>
                <a:lnTo>
                  <a:pt x="9206" y="1387"/>
                </a:lnTo>
                <a:lnTo>
                  <a:pt x="9716" y="1387"/>
                </a:lnTo>
                <a:lnTo>
                  <a:pt x="9716" y="952"/>
                </a:lnTo>
                <a:lnTo>
                  <a:pt x="9206" y="952"/>
                </a:lnTo>
                <a:close/>
                <a:moveTo>
                  <a:pt x="8664" y="952"/>
                </a:moveTo>
                <a:lnTo>
                  <a:pt x="8664" y="1387"/>
                </a:lnTo>
                <a:lnTo>
                  <a:pt x="9175" y="1387"/>
                </a:lnTo>
                <a:lnTo>
                  <a:pt x="9175" y="952"/>
                </a:lnTo>
                <a:lnTo>
                  <a:pt x="8664" y="952"/>
                </a:lnTo>
                <a:close/>
                <a:moveTo>
                  <a:pt x="8122" y="952"/>
                </a:moveTo>
                <a:lnTo>
                  <a:pt x="8122" y="1387"/>
                </a:lnTo>
                <a:lnTo>
                  <a:pt x="8633" y="1387"/>
                </a:lnTo>
                <a:lnTo>
                  <a:pt x="8633" y="952"/>
                </a:lnTo>
                <a:lnTo>
                  <a:pt x="8122" y="952"/>
                </a:lnTo>
                <a:close/>
                <a:moveTo>
                  <a:pt x="7581" y="952"/>
                </a:moveTo>
                <a:lnTo>
                  <a:pt x="7581" y="1387"/>
                </a:lnTo>
                <a:lnTo>
                  <a:pt x="8091" y="1387"/>
                </a:lnTo>
                <a:lnTo>
                  <a:pt x="8091" y="952"/>
                </a:lnTo>
                <a:lnTo>
                  <a:pt x="7581" y="952"/>
                </a:lnTo>
                <a:close/>
                <a:moveTo>
                  <a:pt x="7039" y="952"/>
                </a:moveTo>
                <a:lnTo>
                  <a:pt x="7039" y="1387"/>
                </a:lnTo>
                <a:lnTo>
                  <a:pt x="7550" y="1387"/>
                </a:lnTo>
                <a:lnTo>
                  <a:pt x="7550" y="952"/>
                </a:lnTo>
                <a:lnTo>
                  <a:pt x="7039" y="952"/>
                </a:lnTo>
                <a:close/>
                <a:moveTo>
                  <a:pt x="6497" y="952"/>
                </a:moveTo>
                <a:lnTo>
                  <a:pt x="6497" y="1387"/>
                </a:lnTo>
                <a:lnTo>
                  <a:pt x="7008" y="1387"/>
                </a:lnTo>
                <a:lnTo>
                  <a:pt x="7008" y="952"/>
                </a:lnTo>
                <a:lnTo>
                  <a:pt x="6497" y="952"/>
                </a:lnTo>
                <a:close/>
                <a:moveTo>
                  <a:pt x="5955" y="952"/>
                </a:moveTo>
                <a:lnTo>
                  <a:pt x="5955" y="1387"/>
                </a:lnTo>
                <a:lnTo>
                  <a:pt x="6466" y="1387"/>
                </a:lnTo>
                <a:lnTo>
                  <a:pt x="6466" y="952"/>
                </a:lnTo>
                <a:lnTo>
                  <a:pt x="5955" y="952"/>
                </a:lnTo>
                <a:close/>
                <a:moveTo>
                  <a:pt x="5414" y="952"/>
                </a:moveTo>
                <a:lnTo>
                  <a:pt x="5414" y="1387"/>
                </a:lnTo>
                <a:lnTo>
                  <a:pt x="5925" y="1387"/>
                </a:lnTo>
                <a:lnTo>
                  <a:pt x="5925" y="952"/>
                </a:lnTo>
                <a:lnTo>
                  <a:pt x="5414" y="952"/>
                </a:lnTo>
                <a:close/>
                <a:moveTo>
                  <a:pt x="4872" y="952"/>
                </a:moveTo>
                <a:lnTo>
                  <a:pt x="4872" y="1387"/>
                </a:lnTo>
                <a:lnTo>
                  <a:pt x="5383" y="1387"/>
                </a:lnTo>
                <a:lnTo>
                  <a:pt x="5383" y="952"/>
                </a:lnTo>
                <a:lnTo>
                  <a:pt x="4872" y="952"/>
                </a:lnTo>
                <a:close/>
                <a:moveTo>
                  <a:pt x="4330" y="952"/>
                </a:moveTo>
                <a:lnTo>
                  <a:pt x="4330" y="1387"/>
                </a:lnTo>
                <a:lnTo>
                  <a:pt x="4841" y="1387"/>
                </a:lnTo>
                <a:lnTo>
                  <a:pt x="4841" y="952"/>
                </a:lnTo>
                <a:lnTo>
                  <a:pt x="4330" y="952"/>
                </a:lnTo>
                <a:close/>
                <a:moveTo>
                  <a:pt x="3789" y="952"/>
                </a:moveTo>
                <a:lnTo>
                  <a:pt x="3789" y="1387"/>
                </a:lnTo>
                <a:lnTo>
                  <a:pt x="4300" y="1387"/>
                </a:lnTo>
                <a:lnTo>
                  <a:pt x="4300" y="952"/>
                </a:lnTo>
                <a:lnTo>
                  <a:pt x="3789" y="952"/>
                </a:lnTo>
                <a:close/>
                <a:moveTo>
                  <a:pt x="3247" y="952"/>
                </a:moveTo>
                <a:lnTo>
                  <a:pt x="3247" y="1387"/>
                </a:lnTo>
                <a:lnTo>
                  <a:pt x="3758" y="1387"/>
                </a:lnTo>
                <a:lnTo>
                  <a:pt x="3758" y="952"/>
                </a:lnTo>
                <a:lnTo>
                  <a:pt x="3247" y="952"/>
                </a:lnTo>
                <a:close/>
                <a:moveTo>
                  <a:pt x="2705" y="952"/>
                </a:moveTo>
                <a:lnTo>
                  <a:pt x="2705" y="1387"/>
                </a:lnTo>
                <a:lnTo>
                  <a:pt x="3216" y="1387"/>
                </a:lnTo>
                <a:lnTo>
                  <a:pt x="3216" y="952"/>
                </a:lnTo>
                <a:lnTo>
                  <a:pt x="2705" y="952"/>
                </a:lnTo>
                <a:close/>
                <a:moveTo>
                  <a:pt x="2164" y="952"/>
                </a:moveTo>
                <a:lnTo>
                  <a:pt x="2164" y="1387"/>
                </a:lnTo>
                <a:lnTo>
                  <a:pt x="2675" y="1387"/>
                </a:lnTo>
                <a:lnTo>
                  <a:pt x="2675" y="952"/>
                </a:lnTo>
                <a:lnTo>
                  <a:pt x="2164" y="952"/>
                </a:lnTo>
                <a:close/>
                <a:moveTo>
                  <a:pt x="1622" y="952"/>
                </a:moveTo>
                <a:lnTo>
                  <a:pt x="1622" y="1387"/>
                </a:lnTo>
                <a:lnTo>
                  <a:pt x="2133" y="1387"/>
                </a:lnTo>
                <a:lnTo>
                  <a:pt x="2133" y="952"/>
                </a:lnTo>
                <a:lnTo>
                  <a:pt x="1622" y="952"/>
                </a:lnTo>
                <a:close/>
                <a:moveTo>
                  <a:pt x="1080" y="952"/>
                </a:moveTo>
                <a:lnTo>
                  <a:pt x="1080" y="1387"/>
                </a:lnTo>
                <a:lnTo>
                  <a:pt x="1591" y="1387"/>
                </a:lnTo>
                <a:lnTo>
                  <a:pt x="1591" y="952"/>
                </a:lnTo>
                <a:lnTo>
                  <a:pt x="1080" y="952"/>
                </a:lnTo>
                <a:close/>
                <a:moveTo>
                  <a:pt x="539" y="952"/>
                </a:moveTo>
                <a:lnTo>
                  <a:pt x="539" y="1387"/>
                </a:lnTo>
                <a:lnTo>
                  <a:pt x="1049" y="1387"/>
                </a:lnTo>
                <a:lnTo>
                  <a:pt x="1049" y="952"/>
                </a:lnTo>
                <a:lnTo>
                  <a:pt x="539" y="952"/>
                </a:lnTo>
                <a:close/>
                <a:moveTo>
                  <a:pt x="31" y="952"/>
                </a:moveTo>
                <a:lnTo>
                  <a:pt x="31" y="1387"/>
                </a:lnTo>
                <a:lnTo>
                  <a:pt x="508" y="1387"/>
                </a:lnTo>
                <a:lnTo>
                  <a:pt x="508" y="952"/>
                </a:lnTo>
                <a:lnTo>
                  <a:pt x="31" y="952"/>
                </a:lnTo>
                <a:close/>
                <a:moveTo>
                  <a:pt x="14622" y="488"/>
                </a:moveTo>
                <a:lnTo>
                  <a:pt x="14622" y="923"/>
                </a:lnTo>
                <a:lnTo>
                  <a:pt x="15133" y="923"/>
                </a:lnTo>
                <a:lnTo>
                  <a:pt x="15133" y="488"/>
                </a:lnTo>
                <a:lnTo>
                  <a:pt x="14622" y="488"/>
                </a:lnTo>
                <a:close/>
                <a:moveTo>
                  <a:pt x="14081" y="488"/>
                </a:moveTo>
                <a:lnTo>
                  <a:pt x="14081" y="923"/>
                </a:lnTo>
                <a:lnTo>
                  <a:pt x="14592" y="923"/>
                </a:lnTo>
                <a:lnTo>
                  <a:pt x="14592" y="488"/>
                </a:lnTo>
                <a:lnTo>
                  <a:pt x="14081" y="488"/>
                </a:lnTo>
                <a:close/>
                <a:moveTo>
                  <a:pt x="13539" y="488"/>
                </a:moveTo>
                <a:lnTo>
                  <a:pt x="13539" y="923"/>
                </a:lnTo>
                <a:lnTo>
                  <a:pt x="14050" y="923"/>
                </a:lnTo>
                <a:lnTo>
                  <a:pt x="14050" y="488"/>
                </a:lnTo>
                <a:lnTo>
                  <a:pt x="13539" y="488"/>
                </a:lnTo>
                <a:close/>
                <a:moveTo>
                  <a:pt x="12997" y="488"/>
                </a:moveTo>
                <a:lnTo>
                  <a:pt x="12997" y="923"/>
                </a:lnTo>
                <a:lnTo>
                  <a:pt x="13508" y="923"/>
                </a:lnTo>
                <a:lnTo>
                  <a:pt x="13508" y="488"/>
                </a:lnTo>
                <a:lnTo>
                  <a:pt x="12997" y="488"/>
                </a:lnTo>
                <a:close/>
                <a:moveTo>
                  <a:pt x="12456" y="488"/>
                </a:moveTo>
                <a:lnTo>
                  <a:pt x="12456" y="923"/>
                </a:lnTo>
                <a:lnTo>
                  <a:pt x="12967" y="923"/>
                </a:lnTo>
                <a:lnTo>
                  <a:pt x="12967" y="488"/>
                </a:lnTo>
                <a:lnTo>
                  <a:pt x="12456" y="488"/>
                </a:lnTo>
                <a:close/>
                <a:moveTo>
                  <a:pt x="11914" y="488"/>
                </a:moveTo>
                <a:lnTo>
                  <a:pt x="11914" y="923"/>
                </a:lnTo>
                <a:lnTo>
                  <a:pt x="12425" y="923"/>
                </a:lnTo>
                <a:lnTo>
                  <a:pt x="12425" y="488"/>
                </a:lnTo>
                <a:lnTo>
                  <a:pt x="11914" y="488"/>
                </a:lnTo>
                <a:close/>
                <a:moveTo>
                  <a:pt x="11372" y="488"/>
                </a:moveTo>
                <a:lnTo>
                  <a:pt x="11372" y="923"/>
                </a:lnTo>
                <a:lnTo>
                  <a:pt x="11883" y="923"/>
                </a:lnTo>
                <a:lnTo>
                  <a:pt x="11883" y="488"/>
                </a:lnTo>
                <a:lnTo>
                  <a:pt x="11372" y="488"/>
                </a:lnTo>
                <a:close/>
                <a:moveTo>
                  <a:pt x="10831" y="488"/>
                </a:moveTo>
                <a:lnTo>
                  <a:pt x="10831" y="923"/>
                </a:lnTo>
                <a:lnTo>
                  <a:pt x="11341" y="923"/>
                </a:lnTo>
                <a:lnTo>
                  <a:pt x="11341" y="488"/>
                </a:lnTo>
                <a:lnTo>
                  <a:pt x="10831" y="488"/>
                </a:lnTo>
                <a:close/>
                <a:moveTo>
                  <a:pt x="10289" y="488"/>
                </a:moveTo>
                <a:lnTo>
                  <a:pt x="10289" y="923"/>
                </a:lnTo>
                <a:lnTo>
                  <a:pt x="10800" y="923"/>
                </a:lnTo>
                <a:lnTo>
                  <a:pt x="10800" y="488"/>
                </a:lnTo>
                <a:lnTo>
                  <a:pt x="10289" y="488"/>
                </a:lnTo>
                <a:close/>
                <a:moveTo>
                  <a:pt x="9747" y="488"/>
                </a:moveTo>
                <a:lnTo>
                  <a:pt x="9747" y="923"/>
                </a:lnTo>
                <a:lnTo>
                  <a:pt x="10258" y="923"/>
                </a:lnTo>
                <a:lnTo>
                  <a:pt x="10258" y="488"/>
                </a:lnTo>
                <a:lnTo>
                  <a:pt x="9747" y="488"/>
                </a:lnTo>
                <a:close/>
                <a:moveTo>
                  <a:pt x="9206" y="488"/>
                </a:moveTo>
                <a:lnTo>
                  <a:pt x="9206" y="923"/>
                </a:lnTo>
                <a:lnTo>
                  <a:pt x="9716" y="923"/>
                </a:lnTo>
                <a:lnTo>
                  <a:pt x="9716" y="488"/>
                </a:lnTo>
                <a:lnTo>
                  <a:pt x="9206" y="488"/>
                </a:lnTo>
                <a:close/>
                <a:moveTo>
                  <a:pt x="8664" y="488"/>
                </a:moveTo>
                <a:lnTo>
                  <a:pt x="8664" y="923"/>
                </a:lnTo>
                <a:lnTo>
                  <a:pt x="9175" y="923"/>
                </a:lnTo>
                <a:lnTo>
                  <a:pt x="9175" y="488"/>
                </a:lnTo>
                <a:lnTo>
                  <a:pt x="8664" y="488"/>
                </a:lnTo>
                <a:close/>
                <a:moveTo>
                  <a:pt x="8122" y="488"/>
                </a:moveTo>
                <a:lnTo>
                  <a:pt x="8122" y="923"/>
                </a:lnTo>
                <a:lnTo>
                  <a:pt x="8633" y="923"/>
                </a:lnTo>
                <a:lnTo>
                  <a:pt x="8633" y="488"/>
                </a:lnTo>
                <a:lnTo>
                  <a:pt x="8122" y="488"/>
                </a:lnTo>
                <a:close/>
                <a:moveTo>
                  <a:pt x="7581" y="488"/>
                </a:moveTo>
                <a:lnTo>
                  <a:pt x="7581" y="923"/>
                </a:lnTo>
                <a:lnTo>
                  <a:pt x="8091" y="923"/>
                </a:lnTo>
                <a:lnTo>
                  <a:pt x="8091" y="488"/>
                </a:lnTo>
                <a:lnTo>
                  <a:pt x="7581" y="488"/>
                </a:lnTo>
                <a:close/>
                <a:moveTo>
                  <a:pt x="7039" y="488"/>
                </a:moveTo>
                <a:lnTo>
                  <a:pt x="7039" y="923"/>
                </a:lnTo>
                <a:lnTo>
                  <a:pt x="7550" y="923"/>
                </a:lnTo>
                <a:lnTo>
                  <a:pt x="7550" y="488"/>
                </a:lnTo>
                <a:lnTo>
                  <a:pt x="7039" y="488"/>
                </a:lnTo>
                <a:close/>
                <a:moveTo>
                  <a:pt x="6497" y="488"/>
                </a:moveTo>
                <a:lnTo>
                  <a:pt x="6497" y="923"/>
                </a:lnTo>
                <a:lnTo>
                  <a:pt x="7008" y="923"/>
                </a:lnTo>
                <a:lnTo>
                  <a:pt x="7008" y="488"/>
                </a:lnTo>
                <a:lnTo>
                  <a:pt x="6497" y="488"/>
                </a:lnTo>
                <a:close/>
                <a:moveTo>
                  <a:pt x="5955" y="488"/>
                </a:moveTo>
                <a:lnTo>
                  <a:pt x="5955" y="923"/>
                </a:lnTo>
                <a:lnTo>
                  <a:pt x="6466" y="923"/>
                </a:lnTo>
                <a:lnTo>
                  <a:pt x="6466" y="488"/>
                </a:lnTo>
                <a:lnTo>
                  <a:pt x="5955" y="488"/>
                </a:lnTo>
                <a:close/>
                <a:moveTo>
                  <a:pt x="5414" y="488"/>
                </a:moveTo>
                <a:lnTo>
                  <a:pt x="5414" y="923"/>
                </a:lnTo>
                <a:lnTo>
                  <a:pt x="5925" y="923"/>
                </a:lnTo>
                <a:lnTo>
                  <a:pt x="5925" y="488"/>
                </a:lnTo>
                <a:lnTo>
                  <a:pt x="5414" y="488"/>
                </a:lnTo>
                <a:close/>
                <a:moveTo>
                  <a:pt x="4872" y="488"/>
                </a:moveTo>
                <a:lnTo>
                  <a:pt x="4872" y="923"/>
                </a:lnTo>
                <a:lnTo>
                  <a:pt x="5383" y="923"/>
                </a:lnTo>
                <a:lnTo>
                  <a:pt x="5383" y="488"/>
                </a:lnTo>
                <a:lnTo>
                  <a:pt x="4872" y="488"/>
                </a:lnTo>
                <a:close/>
                <a:moveTo>
                  <a:pt x="4330" y="488"/>
                </a:moveTo>
                <a:lnTo>
                  <a:pt x="4330" y="923"/>
                </a:lnTo>
                <a:lnTo>
                  <a:pt x="4841" y="923"/>
                </a:lnTo>
                <a:lnTo>
                  <a:pt x="4841" y="488"/>
                </a:lnTo>
                <a:lnTo>
                  <a:pt x="4330" y="488"/>
                </a:lnTo>
                <a:close/>
                <a:moveTo>
                  <a:pt x="3789" y="488"/>
                </a:moveTo>
                <a:lnTo>
                  <a:pt x="3789" y="923"/>
                </a:lnTo>
                <a:lnTo>
                  <a:pt x="4300" y="923"/>
                </a:lnTo>
                <a:lnTo>
                  <a:pt x="4300" y="488"/>
                </a:lnTo>
                <a:lnTo>
                  <a:pt x="3789" y="488"/>
                </a:lnTo>
                <a:close/>
                <a:moveTo>
                  <a:pt x="3247" y="488"/>
                </a:moveTo>
                <a:lnTo>
                  <a:pt x="3247" y="923"/>
                </a:lnTo>
                <a:lnTo>
                  <a:pt x="3758" y="923"/>
                </a:lnTo>
                <a:lnTo>
                  <a:pt x="3758" y="488"/>
                </a:lnTo>
                <a:lnTo>
                  <a:pt x="3247" y="488"/>
                </a:lnTo>
                <a:close/>
                <a:moveTo>
                  <a:pt x="2705" y="488"/>
                </a:moveTo>
                <a:lnTo>
                  <a:pt x="2705" y="923"/>
                </a:lnTo>
                <a:lnTo>
                  <a:pt x="3216" y="923"/>
                </a:lnTo>
                <a:lnTo>
                  <a:pt x="3216" y="488"/>
                </a:lnTo>
                <a:lnTo>
                  <a:pt x="2705" y="488"/>
                </a:lnTo>
                <a:close/>
                <a:moveTo>
                  <a:pt x="2164" y="488"/>
                </a:moveTo>
                <a:lnTo>
                  <a:pt x="2164" y="923"/>
                </a:lnTo>
                <a:lnTo>
                  <a:pt x="2675" y="923"/>
                </a:lnTo>
                <a:lnTo>
                  <a:pt x="2675" y="488"/>
                </a:lnTo>
                <a:lnTo>
                  <a:pt x="2164" y="488"/>
                </a:lnTo>
                <a:close/>
                <a:moveTo>
                  <a:pt x="1622" y="488"/>
                </a:moveTo>
                <a:lnTo>
                  <a:pt x="1622" y="923"/>
                </a:lnTo>
                <a:lnTo>
                  <a:pt x="2133" y="923"/>
                </a:lnTo>
                <a:lnTo>
                  <a:pt x="2133" y="488"/>
                </a:lnTo>
                <a:lnTo>
                  <a:pt x="1622" y="488"/>
                </a:lnTo>
                <a:close/>
                <a:moveTo>
                  <a:pt x="1080" y="488"/>
                </a:moveTo>
                <a:lnTo>
                  <a:pt x="1080" y="923"/>
                </a:lnTo>
                <a:lnTo>
                  <a:pt x="1591" y="923"/>
                </a:lnTo>
                <a:lnTo>
                  <a:pt x="1591" y="488"/>
                </a:lnTo>
                <a:lnTo>
                  <a:pt x="1080" y="488"/>
                </a:lnTo>
                <a:close/>
                <a:moveTo>
                  <a:pt x="539" y="488"/>
                </a:moveTo>
                <a:lnTo>
                  <a:pt x="539" y="923"/>
                </a:lnTo>
                <a:lnTo>
                  <a:pt x="1049" y="923"/>
                </a:lnTo>
                <a:lnTo>
                  <a:pt x="1049" y="488"/>
                </a:lnTo>
                <a:lnTo>
                  <a:pt x="539" y="488"/>
                </a:lnTo>
                <a:close/>
                <a:moveTo>
                  <a:pt x="31" y="488"/>
                </a:moveTo>
                <a:lnTo>
                  <a:pt x="31" y="923"/>
                </a:lnTo>
                <a:lnTo>
                  <a:pt x="508" y="923"/>
                </a:lnTo>
                <a:lnTo>
                  <a:pt x="508" y="488"/>
                </a:lnTo>
                <a:lnTo>
                  <a:pt x="31" y="488"/>
                </a:lnTo>
                <a:close/>
                <a:moveTo>
                  <a:pt x="0" y="0"/>
                </a:moveTo>
                <a:lnTo>
                  <a:pt x="31" y="0"/>
                </a:lnTo>
                <a:lnTo>
                  <a:pt x="31" y="460"/>
                </a:lnTo>
                <a:lnTo>
                  <a:pt x="508" y="460"/>
                </a:lnTo>
                <a:lnTo>
                  <a:pt x="508" y="0"/>
                </a:lnTo>
                <a:lnTo>
                  <a:pt x="539" y="0"/>
                </a:lnTo>
                <a:lnTo>
                  <a:pt x="539" y="460"/>
                </a:lnTo>
                <a:lnTo>
                  <a:pt x="1049" y="460"/>
                </a:lnTo>
                <a:lnTo>
                  <a:pt x="1049" y="0"/>
                </a:lnTo>
                <a:lnTo>
                  <a:pt x="1080" y="0"/>
                </a:lnTo>
                <a:lnTo>
                  <a:pt x="1080" y="460"/>
                </a:lnTo>
                <a:lnTo>
                  <a:pt x="1591" y="460"/>
                </a:lnTo>
                <a:lnTo>
                  <a:pt x="1591" y="0"/>
                </a:lnTo>
                <a:lnTo>
                  <a:pt x="1622" y="0"/>
                </a:lnTo>
                <a:lnTo>
                  <a:pt x="1622" y="460"/>
                </a:lnTo>
                <a:lnTo>
                  <a:pt x="2133" y="460"/>
                </a:lnTo>
                <a:lnTo>
                  <a:pt x="2133" y="0"/>
                </a:lnTo>
                <a:lnTo>
                  <a:pt x="2164" y="0"/>
                </a:lnTo>
                <a:lnTo>
                  <a:pt x="2164" y="460"/>
                </a:lnTo>
                <a:lnTo>
                  <a:pt x="2675" y="460"/>
                </a:lnTo>
                <a:lnTo>
                  <a:pt x="2675" y="0"/>
                </a:lnTo>
                <a:lnTo>
                  <a:pt x="2705" y="0"/>
                </a:lnTo>
                <a:lnTo>
                  <a:pt x="2705" y="460"/>
                </a:lnTo>
                <a:lnTo>
                  <a:pt x="3216" y="460"/>
                </a:lnTo>
                <a:lnTo>
                  <a:pt x="3216" y="0"/>
                </a:lnTo>
                <a:lnTo>
                  <a:pt x="3247" y="0"/>
                </a:lnTo>
                <a:lnTo>
                  <a:pt x="3247" y="460"/>
                </a:lnTo>
                <a:lnTo>
                  <a:pt x="3758" y="460"/>
                </a:lnTo>
                <a:lnTo>
                  <a:pt x="3758" y="0"/>
                </a:lnTo>
                <a:lnTo>
                  <a:pt x="3789" y="0"/>
                </a:lnTo>
                <a:lnTo>
                  <a:pt x="3789" y="460"/>
                </a:lnTo>
                <a:lnTo>
                  <a:pt x="4300" y="460"/>
                </a:lnTo>
                <a:lnTo>
                  <a:pt x="4300" y="0"/>
                </a:lnTo>
                <a:lnTo>
                  <a:pt x="4330" y="0"/>
                </a:lnTo>
                <a:lnTo>
                  <a:pt x="4330" y="460"/>
                </a:lnTo>
                <a:lnTo>
                  <a:pt x="4841" y="460"/>
                </a:lnTo>
                <a:lnTo>
                  <a:pt x="4841" y="0"/>
                </a:lnTo>
                <a:lnTo>
                  <a:pt x="4872" y="0"/>
                </a:lnTo>
                <a:lnTo>
                  <a:pt x="4872" y="460"/>
                </a:lnTo>
                <a:lnTo>
                  <a:pt x="5383" y="460"/>
                </a:lnTo>
                <a:lnTo>
                  <a:pt x="5383" y="0"/>
                </a:lnTo>
                <a:lnTo>
                  <a:pt x="5414" y="0"/>
                </a:lnTo>
                <a:lnTo>
                  <a:pt x="5414" y="460"/>
                </a:lnTo>
                <a:lnTo>
                  <a:pt x="5925" y="460"/>
                </a:lnTo>
                <a:lnTo>
                  <a:pt x="5925" y="0"/>
                </a:lnTo>
                <a:lnTo>
                  <a:pt x="5955" y="0"/>
                </a:lnTo>
                <a:lnTo>
                  <a:pt x="5955" y="460"/>
                </a:lnTo>
                <a:lnTo>
                  <a:pt x="6466" y="460"/>
                </a:lnTo>
                <a:lnTo>
                  <a:pt x="6466" y="0"/>
                </a:lnTo>
                <a:lnTo>
                  <a:pt x="6497" y="0"/>
                </a:lnTo>
                <a:lnTo>
                  <a:pt x="6497" y="460"/>
                </a:lnTo>
                <a:lnTo>
                  <a:pt x="7008" y="460"/>
                </a:lnTo>
                <a:lnTo>
                  <a:pt x="7008" y="0"/>
                </a:lnTo>
                <a:lnTo>
                  <a:pt x="7039" y="0"/>
                </a:lnTo>
                <a:lnTo>
                  <a:pt x="7039" y="460"/>
                </a:lnTo>
                <a:lnTo>
                  <a:pt x="7550" y="460"/>
                </a:lnTo>
                <a:lnTo>
                  <a:pt x="7550" y="0"/>
                </a:lnTo>
                <a:lnTo>
                  <a:pt x="7581" y="0"/>
                </a:lnTo>
                <a:lnTo>
                  <a:pt x="7581" y="460"/>
                </a:lnTo>
                <a:lnTo>
                  <a:pt x="8091" y="460"/>
                </a:lnTo>
                <a:lnTo>
                  <a:pt x="8091" y="0"/>
                </a:lnTo>
                <a:lnTo>
                  <a:pt x="8122" y="0"/>
                </a:lnTo>
                <a:lnTo>
                  <a:pt x="8122" y="460"/>
                </a:lnTo>
                <a:lnTo>
                  <a:pt x="8633" y="460"/>
                </a:lnTo>
                <a:lnTo>
                  <a:pt x="8633" y="0"/>
                </a:lnTo>
                <a:lnTo>
                  <a:pt x="8664" y="0"/>
                </a:lnTo>
                <a:lnTo>
                  <a:pt x="8664" y="460"/>
                </a:lnTo>
                <a:lnTo>
                  <a:pt x="9175" y="460"/>
                </a:lnTo>
                <a:lnTo>
                  <a:pt x="9175" y="0"/>
                </a:lnTo>
                <a:lnTo>
                  <a:pt x="9206" y="0"/>
                </a:lnTo>
                <a:lnTo>
                  <a:pt x="9206" y="460"/>
                </a:lnTo>
                <a:lnTo>
                  <a:pt x="9716" y="460"/>
                </a:lnTo>
                <a:lnTo>
                  <a:pt x="9716" y="0"/>
                </a:lnTo>
                <a:lnTo>
                  <a:pt x="9747" y="0"/>
                </a:lnTo>
                <a:lnTo>
                  <a:pt x="9747" y="460"/>
                </a:lnTo>
                <a:lnTo>
                  <a:pt x="10258" y="460"/>
                </a:lnTo>
                <a:lnTo>
                  <a:pt x="10258" y="0"/>
                </a:lnTo>
                <a:lnTo>
                  <a:pt x="10289" y="0"/>
                </a:lnTo>
                <a:lnTo>
                  <a:pt x="10289" y="460"/>
                </a:lnTo>
                <a:lnTo>
                  <a:pt x="10800" y="460"/>
                </a:lnTo>
                <a:lnTo>
                  <a:pt x="10800" y="0"/>
                </a:lnTo>
                <a:lnTo>
                  <a:pt x="10831" y="0"/>
                </a:lnTo>
                <a:lnTo>
                  <a:pt x="10831" y="460"/>
                </a:lnTo>
                <a:lnTo>
                  <a:pt x="11341" y="460"/>
                </a:lnTo>
                <a:lnTo>
                  <a:pt x="11341" y="0"/>
                </a:lnTo>
                <a:lnTo>
                  <a:pt x="11372" y="0"/>
                </a:lnTo>
                <a:lnTo>
                  <a:pt x="11372" y="460"/>
                </a:lnTo>
                <a:lnTo>
                  <a:pt x="11883" y="460"/>
                </a:lnTo>
                <a:lnTo>
                  <a:pt x="11883" y="0"/>
                </a:lnTo>
                <a:lnTo>
                  <a:pt x="11914" y="0"/>
                </a:lnTo>
                <a:lnTo>
                  <a:pt x="11914" y="460"/>
                </a:lnTo>
                <a:lnTo>
                  <a:pt x="12425" y="460"/>
                </a:lnTo>
                <a:lnTo>
                  <a:pt x="12425" y="0"/>
                </a:lnTo>
                <a:lnTo>
                  <a:pt x="12456" y="0"/>
                </a:lnTo>
                <a:lnTo>
                  <a:pt x="12456" y="460"/>
                </a:lnTo>
                <a:lnTo>
                  <a:pt x="12967" y="460"/>
                </a:lnTo>
                <a:lnTo>
                  <a:pt x="12967" y="0"/>
                </a:lnTo>
                <a:lnTo>
                  <a:pt x="12997" y="0"/>
                </a:lnTo>
                <a:lnTo>
                  <a:pt x="12997" y="460"/>
                </a:lnTo>
                <a:lnTo>
                  <a:pt x="13508" y="460"/>
                </a:lnTo>
                <a:lnTo>
                  <a:pt x="13508" y="0"/>
                </a:lnTo>
                <a:lnTo>
                  <a:pt x="13539" y="0"/>
                </a:lnTo>
                <a:lnTo>
                  <a:pt x="13539" y="460"/>
                </a:lnTo>
                <a:lnTo>
                  <a:pt x="14050" y="460"/>
                </a:lnTo>
                <a:lnTo>
                  <a:pt x="14050" y="0"/>
                </a:lnTo>
                <a:lnTo>
                  <a:pt x="14081" y="0"/>
                </a:lnTo>
                <a:lnTo>
                  <a:pt x="14081" y="460"/>
                </a:lnTo>
                <a:lnTo>
                  <a:pt x="14592" y="460"/>
                </a:lnTo>
                <a:lnTo>
                  <a:pt x="14592" y="0"/>
                </a:lnTo>
                <a:lnTo>
                  <a:pt x="14622" y="0"/>
                </a:lnTo>
                <a:lnTo>
                  <a:pt x="14622" y="460"/>
                </a:lnTo>
                <a:lnTo>
                  <a:pt x="15133" y="460"/>
                </a:lnTo>
                <a:lnTo>
                  <a:pt x="15133" y="0"/>
                </a:lnTo>
                <a:lnTo>
                  <a:pt x="15164" y="0"/>
                </a:lnTo>
                <a:lnTo>
                  <a:pt x="15164" y="5228"/>
                </a:lnTo>
                <a:lnTo>
                  <a:pt x="15133" y="5257"/>
                </a:lnTo>
                <a:lnTo>
                  <a:pt x="15133" y="5126"/>
                </a:lnTo>
                <a:lnTo>
                  <a:pt x="14622" y="5126"/>
                </a:lnTo>
                <a:lnTo>
                  <a:pt x="14622" y="5562"/>
                </a:lnTo>
                <a:lnTo>
                  <a:pt x="14810" y="5562"/>
                </a:lnTo>
                <a:lnTo>
                  <a:pt x="14780" y="5590"/>
                </a:lnTo>
                <a:lnTo>
                  <a:pt x="14622" y="5590"/>
                </a:lnTo>
                <a:lnTo>
                  <a:pt x="14622" y="5739"/>
                </a:lnTo>
                <a:lnTo>
                  <a:pt x="14592" y="5768"/>
                </a:lnTo>
                <a:lnTo>
                  <a:pt x="14592" y="5590"/>
                </a:lnTo>
                <a:lnTo>
                  <a:pt x="14081" y="5590"/>
                </a:lnTo>
                <a:lnTo>
                  <a:pt x="14081" y="6026"/>
                </a:lnTo>
                <a:lnTo>
                  <a:pt x="14319" y="6026"/>
                </a:lnTo>
                <a:lnTo>
                  <a:pt x="14289" y="6054"/>
                </a:lnTo>
                <a:lnTo>
                  <a:pt x="14081" y="6054"/>
                </a:lnTo>
                <a:lnTo>
                  <a:pt x="14081" y="6251"/>
                </a:lnTo>
                <a:lnTo>
                  <a:pt x="14050" y="6280"/>
                </a:lnTo>
                <a:lnTo>
                  <a:pt x="14050" y="6054"/>
                </a:lnTo>
                <a:lnTo>
                  <a:pt x="13539" y="6054"/>
                </a:lnTo>
                <a:lnTo>
                  <a:pt x="13539" y="6460"/>
                </a:lnTo>
                <a:lnTo>
                  <a:pt x="13508" y="6460"/>
                </a:lnTo>
                <a:lnTo>
                  <a:pt x="13508" y="6054"/>
                </a:lnTo>
                <a:lnTo>
                  <a:pt x="12997" y="6054"/>
                </a:lnTo>
                <a:lnTo>
                  <a:pt x="12997" y="6460"/>
                </a:lnTo>
                <a:lnTo>
                  <a:pt x="12967" y="6460"/>
                </a:lnTo>
                <a:lnTo>
                  <a:pt x="12967" y="6054"/>
                </a:lnTo>
                <a:lnTo>
                  <a:pt x="12456" y="6054"/>
                </a:lnTo>
                <a:lnTo>
                  <a:pt x="12456" y="6460"/>
                </a:lnTo>
                <a:lnTo>
                  <a:pt x="12425" y="6460"/>
                </a:lnTo>
                <a:lnTo>
                  <a:pt x="12425" y="6054"/>
                </a:lnTo>
                <a:lnTo>
                  <a:pt x="11914" y="6054"/>
                </a:lnTo>
                <a:lnTo>
                  <a:pt x="11914" y="6460"/>
                </a:lnTo>
                <a:lnTo>
                  <a:pt x="11883" y="6460"/>
                </a:lnTo>
                <a:lnTo>
                  <a:pt x="11883" y="6054"/>
                </a:lnTo>
                <a:lnTo>
                  <a:pt x="11372" y="6054"/>
                </a:lnTo>
                <a:lnTo>
                  <a:pt x="11372" y="6460"/>
                </a:lnTo>
                <a:lnTo>
                  <a:pt x="11341" y="6460"/>
                </a:lnTo>
                <a:lnTo>
                  <a:pt x="11341" y="6054"/>
                </a:lnTo>
                <a:lnTo>
                  <a:pt x="10831" y="6054"/>
                </a:lnTo>
                <a:lnTo>
                  <a:pt x="10831" y="6460"/>
                </a:lnTo>
                <a:lnTo>
                  <a:pt x="10800" y="6460"/>
                </a:lnTo>
                <a:lnTo>
                  <a:pt x="10800" y="6054"/>
                </a:lnTo>
                <a:lnTo>
                  <a:pt x="10289" y="6054"/>
                </a:lnTo>
                <a:lnTo>
                  <a:pt x="10289" y="6460"/>
                </a:lnTo>
                <a:lnTo>
                  <a:pt x="10258" y="6460"/>
                </a:lnTo>
                <a:lnTo>
                  <a:pt x="10258" y="6054"/>
                </a:lnTo>
                <a:lnTo>
                  <a:pt x="9747" y="6054"/>
                </a:lnTo>
                <a:lnTo>
                  <a:pt x="9747" y="6460"/>
                </a:lnTo>
                <a:lnTo>
                  <a:pt x="9716" y="6460"/>
                </a:lnTo>
                <a:lnTo>
                  <a:pt x="9716" y="6054"/>
                </a:lnTo>
                <a:lnTo>
                  <a:pt x="9206" y="6054"/>
                </a:lnTo>
                <a:lnTo>
                  <a:pt x="9206" y="6460"/>
                </a:lnTo>
                <a:lnTo>
                  <a:pt x="9175" y="6460"/>
                </a:lnTo>
                <a:lnTo>
                  <a:pt x="9175" y="6054"/>
                </a:lnTo>
                <a:lnTo>
                  <a:pt x="8664" y="6054"/>
                </a:lnTo>
                <a:lnTo>
                  <a:pt x="8664" y="6460"/>
                </a:lnTo>
                <a:lnTo>
                  <a:pt x="8633" y="6460"/>
                </a:lnTo>
                <a:lnTo>
                  <a:pt x="8633" y="6054"/>
                </a:lnTo>
                <a:lnTo>
                  <a:pt x="8122" y="6054"/>
                </a:lnTo>
                <a:lnTo>
                  <a:pt x="8122" y="6460"/>
                </a:lnTo>
                <a:lnTo>
                  <a:pt x="8091" y="6460"/>
                </a:lnTo>
                <a:lnTo>
                  <a:pt x="8091" y="6054"/>
                </a:lnTo>
                <a:lnTo>
                  <a:pt x="7581" y="6054"/>
                </a:lnTo>
                <a:lnTo>
                  <a:pt x="7581" y="6460"/>
                </a:lnTo>
                <a:lnTo>
                  <a:pt x="7550" y="6460"/>
                </a:lnTo>
                <a:lnTo>
                  <a:pt x="7550" y="6054"/>
                </a:lnTo>
                <a:lnTo>
                  <a:pt x="7039" y="6054"/>
                </a:lnTo>
                <a:lnTo>
                  <a:pt x="7039" y="6460"/>
                </a:lnTo>
                <a:lnTo>
                  <a:pt x="7008" y="6460"/>
                </a:lnTo>
                <a:lnTo>
                  <a:pt x="7008" y="6054"/>
                </a:lnTo>
                <a:lnTo>
                  <a:pt x="6497" y="6054"/>
                </a:lnTo>
                <a:lnTo>
                  <a:pt x="6497" y="6460"/>
                </a:lnTo>
                <a:lnTo>
                  <a:pt x="6466" y="6460"/>
                </a:lnTo>
                <a:lnTo>
                  <a:pt x="6466" y="6054"/>
                </a:lnTo>
                <a:lnTo>
                  <a:pt x="5955" y="6054"/>
                </a:lnTo>
                <a:lnTo>
                  <a:pt x="5955" y="6460"/>
                </a:lnTo>
                <a:lnTo>
                  <a:pt x="5925" y="6460"/>
                </a:lnTo>
                <a:lnTo>
                  <a:pt x="5925" y="6054"/>
                </a:lnTo>
                <a:lnTo>
                  <a:pt x="5414" y="6054"/>
                </a:lnTo>
                <a:lnTo>
                  <a:pt x="5414" y="6460"/>
                </a:lnTo>
                <a:lnTo>
                  <a:pt x="5383" y="6460"/>
                </a:lnTo>
                <a:lnTo>
                  <a:pt x="5383" y="6054"/>
                </a:lnTo>
                <a:lnTo>
                  <a:pt x="4872" y="6054"/>
                </a:lnTo>
                <a:lnTo>
                  <a:pt x="4872" y="6460"/>
                </a:lnTo>
                <a:lnTo>
                  <a:pt x="4841" y="6460"/>
                </a:lnTo>
                <a:lnTo>
                  <a:pt x="4841" y="6054"/>
                </a:lnTo>
                <a:lnTo>
                  <a:pt x="4330" y="6054"/>
                </a:lnTo>
                <a:lnTo>
                  <a:pt x="4330" y="6460"/>
                </a:lnTo>
                <a:lnTo>
                  <a:pt x="4300" y="6460"/>
                </a:lnTo>
                <a:lnTo>
                  <a:pt x="4300" y="6054"/>
                </a:lnTo>
                <a:lnTo>
                  <a:pt x="3789" y="6054"/>
                </a:lnTo>
                <a:lnTo>
                  <a:pt x="3789" y="6460"/>
                </a:lnTo>
                <a:lnTo>
                  <a:pt x="3758" y="6460"/>
                </a:lnTo>
                <a:lnTo>
                  <a:pt x="3758" y="6054"/>
                </a:lnTo>
                <a:lnTo>
                  <a:pt x="3247" y="6054"/>
                </a:lnTo>
                <a:lnTo>
                  <a:pt x="3247" y="6460"/>
                </a:lnTo>
                <a:lnTo>
                  <a:pt x="3216" y="6460"/>
                </a:lnTo>
                <a:lnTo>
                  <a:pt x="3216" y="6054"/>
                </a:lnTo>
                <a:lnTo>
                  <a:pt x="2705" y="6054"/>
                </a:lnTo>
                <a:lnTo>
                  <a:pt x="2705" y="6460"/>
                </a:lnTo>
                <a:lnTo>
                  <a:pt x="2675" y="6460"/>
                </a:lnTo>
                <a:lnTo>
                  <a:pt x="2675" y="6054"/>
                </a:lnTo>
                <a:lnTo>
                  <a:pt x="2164" y="6054"/>
                </a:lnTo>
                <a:lnTo>
                  <a:pt x="2164" y="6460"/>
                </a:lnTo>
                <a:lnTo>
                  <a:pt x="2133" y="6460"/>
                </a:lnTo>
                <a:lnTo>
                  <a:pt x="2133" y="6054"/>
                </a:lnTo>
                <a:lnTo>
                  <a:pt x="1622" y="6054"/>
                </a:lnTo>
                <a:lnTo>
                  <a:pt x="1622" y="6460"/>
                </a:lnTo>
                <a:lnTo>
                  <a:pt x="1591" y="6460"/>
                </a:lnTo>
                <a:lnTo>
                  <a:pt x="1591" y="6054"/>
                </a:lnTo>
                <a:lnTo>
                  <a:pt x="1080" y="6054"/>
                </a:lnTo>
                <a:lnTo>
                  <a:pt x="1080" y="6460"/>
                </a:lnTo>
                <a:lnTo>
                  <a:pt x="1049" y="6460"/>
                </a:lnTo>
                <a:lnTo>
                  <a:pt x="1049" y="6054"/>
                </a:lnTo>
                <a:lnTo>
                  <a:pt x="539" y="6054"/>
                </a:lnTo>
                <a:lnTo>
                  <a:pt x="539" y="6460"/>
                </a:lnTo>
                <a:lnTo>
                  <a:pt x="508" y="6460"/>
                </a:lnTo>
                <a:lnTo>
                  <a:pt x="508" y="6054"/>
                </a:lnTo>
                <a:lnTo>
                  <a:pt x="31" y="6054"/>
                </a:lnTo>
                <a:lnTo>
                  <a:pt x="31" y="6460"/>
                </a:lnTo>
                <a:lnTo>
                  <a:pt x="0" y="64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60" name="任意多边形: 形状 359"/>
          <p:cNvSpPr/>
          <p:nvPr>
            <p:custDataLst>
              <p:tags r:id="rId3"/>
            </p:custDataLst>
          </p:nvPr>
        </p:nvSpPr>
        <p:spPr>
          <a:xfrm>
            <a:off x="10784840" y="5510530"/>
            <a:ext cx="800100" cy="800100"/>
          </a:xfrm>
          <a:custGeom>
            <a:avLst/>
            <a:gdLst>
              <a:gd name="connsiteX0" fmla="*/ 0 w 800100"/>
              <a:gd name="connsiteY0" fmla="*/ 0 h 800100"/>
              <a:gd name="connsiteX1" fmla="*/ 800100 w 800100"/>
              <a:gd name="connsiteY1" fmla="*/ 0 h 800100"/>
              <a:gd name="connsiteX2" fmla="*/ 0 w 800100"/>
              <a:gd name="connsiteY2" fmla="*/ 800100 h 800100"/>
              <a:gd name="connsiteX3" fmla="*/ 0 w 800100"/>
              <a:gd name="connsiteY3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800100">
                <a:moveTo>
                  <a:pt x="0" y="0"/>
                </a:moveTo>
                <a:lnTo>
                  <a:pt x="800100" y="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356"/>
          <p:cNvSpPr/>
          <p:nvPr>
            <p:custDataLst>
              <p:tags r:id="rId4"/>
            </p:custDataLst>
          </p:nvPr>
        </p:nvSpPr>
        <p:spPr>
          <a:xfrm>
            <a:off x="676910" y="1811655"/>
            <a:ext cx="10904220" cy="4461510"/>
          </a:xfrm>
          <a:custGeom>
            <a:avLst/>
            <a:gdLst>
              <a:gd name="connsiteX0" fmla="*/ 0 w 10904220"/>
              <a:gd name="connsiteY0" fmla="*/ 0 h 4461510"/>
              <a:gd name="connsiteX1" fmla="*/ 10904220 w 10904220"/>
              <a:gd name="connsiteY1" fmla="*/ 0 h 4461510"/>
              <a:gd name="connsiteX2" fmla="*/ 10904220 w 10904220"/>
              <a:gd name="connsiteY2" fmla="*/ 3681772 h 4461510"/>
              <a:gd name="connsiteX3" fmla="*/ 10124482 w 10904220"/>
              <a:gd name="connsiteY3" fmla="*/ 4461510 h 4461510"/>
              <a:gd name="connsiteX4" fmla="*/ 0 w 10904220"/>
              <a:gd name="connsiteY4" fmla="*/ 4461510 h 4461510"/>
              <a:gd name="connsiteX5" fmla="*/ 0 w 10904220"/>
              <a:gd name="connsiteY5" fmla="*/ 0 h 446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04220" h="4461510">
                <a:moveTo>
                  <a:pt x="0" y="0"/>
                </a:moveTo>
                <a:lnTo>
                  <a:pt x="10904220" y="0"/>
                </a:lnTo>
                <a:lnTo>
                  <a:pt x="10904220" y="3681772"/>
                </a:lnTo>
                <a:lnTo>
                  <a:pt x="10124482" y="4461510"/>
                </a:lnTo>
                <a:lnTo>
                  <a:pt x="0" y="44615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76200" dist="38100" dir="2700000" algn="tl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 indent="0" fontAlgn="auto">
              <a:lnSpc>
                <a:spcPct val="130000"/>
              </a:lnSpc>
            </a:pPr>
            <a:endParaRPr lang="zh-CN" altLang="en-US" kern="0" spc="0" dirty="0">
              <a:ln>
                <a:noFill/>
                <a:prstDash val="sysDot"/>
              </a:ln>
              <a:solidFill>
                <a:srgbClr val="262626"/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22" name="矩形: 圆角 21"/>
          <p:cNvSpPr/>
          <p:nvPr>
            <p:custDataLst>
              <p:tags r:id="rId5"/>
            </p:custDataLst>
          </p:nvPr>
        </p:nvSpPr>
        <p:spPr>
          <a:xfrm>
            <a:off x="672465" y="1718310"/>
            <a:ext cx="10904855" cy="44323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>
            <p:custDataLst>
              <p:tags r:id="rId6"/>
            </p:custDataLst>
          </p:nvPr>
        </p:nvSpPr>
        <p:spPr>
          <a:xfrm flipH="1">
            <a:off x="10309225" y="1776730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弧形 2"/>
          <p:cNvSpPr/>
          <p:nvPr>
            <p:custDataLst>
              <p:tags r:id="rId7"/>
            </p:custDataLst>
          </p:nvPr>
        </p:nvSpPr>
        <p:spPr>
          <a:xfrm flipH="1">
            <a:off x="10257790" y="1581150"/>
            <a:ext cx="179705" cy="248285"/>
          </a:xfrm>
          <a:prstGeom prst="arc">
            <a:avLst>
              <a:gd name="adj1" fmla="val 4337702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8"/>
            </p:custDataLst>
          </p:nvPr>
        </p:nvSpPr>
        <p:spPr>
          <a:xfrm flipH="1">
            <a:off x="9706610" y="1776730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弧形 4"/>
          <p:cNvSpPr/>
          <p:nvPr>
            <p:custDataLst>
              <p:tags r:id="rId9"/>
            </p:custDataLst>
          </p:nvPr>
        </p:nvSpPr>
        <p:spPr>
          <a:xfrm flipH="1">
            <a:off x="9655175" y="1581150"/>
            <a:ext cx="179705" cy="248285"/>
          </a:xfrm>
          <a:prstGeom prst="arc">
            <a:avLst>
              <a:gd name="adj1" fmla="val 4337702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10"/>
            </p:custDataLst>
          </p:nvPr>
        </p:nvSpPr>
        <p:spPr>
          <a:xfrm flipH="1">
            <a:off x="9103995" y="1776730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弧形 6"/>
          <p:cNvSpPr/>
          <p:nvPr>
            <p:custDataLst>
              <p:tags r:id="rId11"/>
            </p:custDataLst>
          </p:nvPr>
        </p:nvSpPr>
        <p:spPr>
          <a:xfrm flipH="1">
            <a:off x="9052560" y="1581150"/>
            <a:ext cx="179705" cy="248285"/>
          </a:xfrm>
          <a:prstGeom prst="arc">
            <a:avLst>
              <a:gd name="adj1" fmla="val 4337702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12"/>
            </p:custDataLst>
          </p:nvPr>
        </p:nvSpPr>
        <p:spPr>
          <a:xfrm>
            <a:off x="1599565" y="1776730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弧形 9"/>
          <p:cNvSpPr/>
          <p:nvPr>
            <p:custDataLst>
              <p:tags r:id="rId13"/>
            </p:custDataLst>
          </p:nvPr>
        </p:nvSpPr>
        <p:spPr>
          <a:xfrm>
            <a:off x="1576070" y="1581150"/>
            <a:ext cx="179705" cy="248285"/>
          </a:xfrm>
          <a:prstGeom prst="arc">
            <a:avLst>
              <a:gd name="adj1" fmla="val 4272007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>
            <p:custDataLst>
              <p:tags r:id="rId14"/>
            </p:custDataLst>
          </p:nvPr>
        </p:nvSpPr>
        <p:spPr>
          <a:xfrm>
            <a:off x="2202180" y="1776730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弧形 18"/>
          <p:cNvSpPr/>
          <p:nvPr>
            <p:custDataLst>
              <p:tags r:id="rId15"/>
            </p:custDataLst>
          </p:nvPr>
        </p:nvSpPr>
        <p:spPr>
          <a:xfrm>
            <a:off x="2179320" y="1581150"/>
            <a:ext cx="179705" cy="248285"/>
          </a:xfrm>
          <a:prstGeom prst="arc">
            <a:avLst>
              <a:gd name="adj1" fmla="val 4272007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>
            <p:custDataLst>
              <p:tags r:id="rId16"/>
            </p:custDataLst>
          </p:nvPr>
        </p:nvSpPr>
        <p:spPr>
          <a:xfrm>
            <a:off x="2804795" y="1776730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弧形 20"/>
          <p:cNvSpPr/>
          <p:nvPr>
            <p:custDataLst>
              <p:tags r:id="rId17"/>
            </p:custDataLst>
          </p:nvPr>
        </p:nvSpPr>
        <p:spPr>
          <a:xfrm>
            <a:off x="2780665" y="1581150"/>
            <a:ext cx="179705" cy="248285"/>
          </a:xfrm>
          <a:prstGeom prst="arc">
            <a:avLst>
              <a:gd name="adj1" fmla="val 4272007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8"/>
            </p:custDataLst>
          </p:nvPr>
        </p:nvSpPr>
        <p:spPr>
          <a:xfrm>
            <a:off x="1384935" y="2330450"/>
            <a:ext cx="9409430" cy="377952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457200" lvl="1" indent="0" algn="just" fontAlgn="auto">
              <a:lnSpc>
                <a:spcPct val="150000"/>
              </a:lnSpc>
            </a:pPr>
            <a:r>
              <a:rPr lang="zh-CN" altLang="en-US" sz="2400"/>
              <a:t>“法国文学是一杯浓缩咖啡——苦涩中带着永恒的清醒。”</a:t>
            </a:r>
            <a:endParaRPr lang="zh-CN" altLang="en-US" sz="2400"/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谢谢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11200" y="2641600"/>
            <a:ext cx="8743950" cy="1509379"/>
          </a:xfrm>
        </p:spPr>
        <p:txBody>
          <a:bodyPr/>
          <a:lstStyle/>
          <a:p>
            <a:r>
              <a:rPr lang="zh-CN" altLang="en-US" dirty="0"/>
              <a:t>中世纪文学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711200" y="646328"/>
            <a:ext cx="8743950" cy="1824574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>
            <p:custDataLst>
              <p:tags r:id="rId1"/>
            </p:custDataLst>
          </p:nvPr>
        </p:nvSpPr>
        <p:spPr>
          <a:xfrm>
            <a:off x="6762750" y="0"/>
            <a:ext cx="5429250" cy="45351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75" h="6662">
                <a:moveTo>
                  <a:pt x="271" y="0"/>
                </a:moveTo>
                <a:lnTo>
                  <a:pt x="7975" y="0"/>
                </a:lnTo>
                <a:lnTo>
                  <a:pt x="7975" y="5710"/>
                </a:lnTo>
                <a:lnTo>
                  <a:pt x="7941" y="5734"/>
                </a:lnTo>
                <a:cubicBezTo>
                  <a:pt x="7119" y="6318"/>
                  <a:pt x="6115" y="6662"/>
                  <a:pt x="5030" y="6662"/>
                </a:cubicBezTo>
                <a:cubicBezTo>
                  <a:pt x="2252" y="6662"/>
                  <a:pt x="0" y="4410"/>
                  <a:pt x="0" y="1633"/>
                </a:cubicBezTo>
                <a:cubicBezTo>
                  <a:pt x="0" y="1068"/>
                  <a:pt x="93" y="526"/>
                  <a:pt x="264" y="19"/>
                </a:cubicBezTo>
                <a:lnTo>
                  <a:pt x="271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 descr="/data/temp/81768caa-1050-11f0-8a0c-b2391d4da600.jpg81768caa-1050-11f0-8a0c-b2391d4da60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21" r="121"/>
          <a:stretch>
            <a:fillRect/>
          </a:stretch>
        </p:blipFill>
        <p:spPr>
          <a:xfrm>
            <a:off x="7008495" y="0"/>
            <a:ext cx="5183505" cy="43300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92" h="6258">
                <a:moveTo>
                  <a:pt x="235" y="0"/>
                </a:moveTo>
                <a:lnTo>
                  <a:pt x="7492" y="0"/>
                </a:lnTo>
                <a:lnTo>
                  <a:pt x="7492" y="5409"/>
                </a:lnTo>
                <a:lnTo>
                  <a:pt x="7491" y="5410"/>
                </a:lnTo>
                <a:cubicBezTo>
                  <a:pt x="6720" y="5945"/>
                  <a:pt x="5784" y="6258"/>
                  <a:pt x="4774" y="6258"/>
                </a:cubicBezTo>
                <a:cubicBezTo>
                  <a:pt x="2137" y="6258"/>
                  <a:pt x="0" y="4120"/>
                  <a:pt x="0" y="1484"/>
                </a:cubicBezTo>
                <a:cubicBezTo>
                  <a:pt x="0" y="969"/>
                  <a:pt x="82" y="473"/>
                  <a:pt x="232" y="8"/>
                </a:cubicBezTo>
                <a:lnTo>
                  <a:pt x="235" y="0"/>
                </a:lnTo>
                <a:close/>
              </a:path>
            </a:pathLst>
          </a:custGeom>
          <a:ln w="9525" cap="flat" cmpd="sng" algn="ctr">
            <a:solidFill>
              <a:schemeClr val="accent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0" name="任意多边形 29"/>
          <p:cNvSpPr/>
          <p:nvPr>
            <p:custDataLst>
              <p:tags r:id="rId4"/>
            </p:custDataLst>
          </p:nvPr>
        </p:nvSpPr>
        <p:spPr>
          <a:xfrm>
            <a:off x="10591165" y="5557520"/>
            <a:ext cx="1600835" cy="13004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29" h="1080">
                <a:moveTo>
                  <a:pt x="1027" y="0"/>
                </a:moveTo>
                <a:cubicBezTo>
                  <a:pt x="1124" y="0"/>
                  <a:pt x="1218" y="14"/>
                  <a:pt x="1308" y="39"/>
                </a:cubicBezTo>
                <a:lnTo>
                  <a:pt x="1329" y="45"/>
                </a:lnTo>
                <a:lnTo>
                  <a:pt x="1329" y="1080"/>
                </a:lnTo>
                <a:lnTo>
                  <a:pt x="1" y="1080"/>
                </a:lnTo>
                <a:lnTo>
                  <a:pt x="1" y="1079"/>
                </a:lnTo>
                <a:cubicBezTo>
                  <a:pt x="0" y="1062"/>
                  <a:pt x="0" y="1044"/>
                  <a:pt x="0" y="1027"/>
                </a:cubicBezTo>
                <a:cubicBezTo>
                  <a:pt x="0" y="460"/>
                  <a:pt x="460" y="0"/>
                  <a:pt x="1027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标题 36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27063" y="360000"/>
            <a:ext cx="5884379" cy="720000"/>
          </a:xfrm>
        </p:spPr>
        <p:txBody>
          <a:bodyPr lIns="0" tIns="0" rIns="0" bIns="0" anchor="b"/>
          <a:lstStyle/>
          <a:p>
            <a:pPr algn="l"/>
            <a:r>
              <a:rPr lang="zh-CN" altLang="en-US" dirty="0"/>
              <a:t>核心特点与代表作品</a:t>
            </a:r>
            <a:endParaRPr lang="zh-CN" altLang="en-US" dirty="0"/>
          </a:p>
        </p:txBody>
      </p:sp>
      <p:cxnSp>
        <p:nvCxnSpPr>
          <p:cNvPr id="2" name="直接连接符 1"/>
          <p:cNvCxnSpPr/>
          <p:nvPr>
            <p:custDataLst>
              <p:tags r:id="rId6"/>
            </p:custDataLst>
          </p:nvPr>
        </p:nvCxnSpPr>
        <p:spPr>
          <a:xfrm flipV="1">
            <a:off x="781050" y="2551747"/>
            <a:ext cx="0" cy="360000"/>
          </a:xfrm>
          <a:prstGeom prst="line">
            <a:avLst/>
          </a:prstGeom>
          <a:ln>
            <a:gradFill>
              <a:gsLst>
                <a:gs pos="9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</a:gradFill>
            <a:prstDash val="dash"/>
            <a:headEnd type="triangle"/>
            <a:tailEnd type="none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3" name="矩形 2"/>
          <p:cNvSpPr/>
          <p:nvPr>
            <p:custDataLst>
              <p:tags r:id="rId7"/>
            </p:custDataLst>
          </p:nvPr>
        </p:nvSpPr>
        <p:spPr>
          <a:xfrm>
            <a:off x="482600" y="2159952"/>
            <a:ext cx="59563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gradFill>
                  <a:gsLst>
                    <a:gs pos="15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n-ea"/>
                <a:cs typeface="+mn-ea"/>
              </a:rPr>
              <a:t>01</a:t>
            </a:r>
            <a:endParaRPr lang="zh-CN" altLang="en-US" b="1" dirty="0">
              <a:gradFill>
                <a:gsLst>
                  <a:gs pos="1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1078230" y="2160587"/>
            <a:ext cx="5943600" cy="360045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宗教史诗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1078230" y="2519997"/>
            <a:ext cx="5943600" cy="41275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90170" tIns="46990" rIns="90170" bIns="46990" rtlCol="0" anchor="t" anchorCtr="0">
            <a:noAutofit/>
          </a:bodyPr>
          <a:p>
            <a:pPr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中世纪文学的核心特点之一是宗教史诗，如《罗兰之歌》。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10"/>
            </p:custDataLst>
          </p:nvPr>
        </p:nvSpPr>
        <p:spPr>
          <a:xfrm>
            <a:off x="482600" y="2927032"/>
            <a:ext cx="59563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gradFill>
                  <a:gsLst>
                    <a:gs pos="15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n-ea"/>
                <a:cs typeface="+mn-ea"/>
              </a:rPr>
              <a:t>02</a:t>
            </a:r>
            <a:endParaRPr lang="zh-CN" altLang="en-US" b="1" dirty="0">
              <a:gradFill>
                <a:gsLst>
                  <a:gs pos="1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11"/>
            </p:custDataLst>
          </p:nvPr>
        </p:nvSpPr>
        <p:spPr>
          <a:xfrm>
            <a:off x="1078230" y="2927032"/>
            <a:ext cx="5943600" cy="360045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</a:rPr>
              <a:t>骑士文学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2"/>
            </p:custDataLst>
          </p:nvPr>
        </p:nvSpPr>
        <p:spPr>
          <a:xfrm>
            <a:off x="1078230" y="3288982"/>
            <a:ext cx="5943600" cy="41275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90170" tIns="46990" rIns="90170" bIns="46990" rtlCol="0" anchor="t" anchorCtr="0">
            <a:noAutofit/>
          </a:bodyPr>
          <a:p>
            <a:pPr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骑士文学体现了中世纪的骑士精神，是文学的重要组成部分。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13"/>
            </p:custDataLst>
          </p:nvPr>
        </p:nvSpPr>
        <p:spPr>
          <a:xfrm>
            <a:off x="482600" y="3693477"/>
            <a:ext cx="59563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gradFill>
                  <a:gsLst>
                    <a:gs pos="15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n-ea"/>
                <a:cs typeface="+mn-ea"/>
              </a:rPr>
              <a:t>03</a:t>
            </a:r>
            <a:endParaRPr lang="zh-CN" altLang="en-US" b="1" dirty="0">
              <a:gradFill>
                <a:gsLst>
                  <a:gs pos="1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latin typeface="+mn-ea"/>
              <a:cs typeface="+mn-ea"/>
            </a:endParaRPr>
          </a:p>
        </p:txBody>
      </p:sp>
      <p:sp>
        <p:nvSpPr>
          <p:cNvPr id="29" name="矩形 28"/>
          <p:cNvSpPr/>
          <p:nvPr>
            <p:custDataLst>
              <p:tags r:id="rId14"/>
            </p:custDataLst>
          </p:nvPr>
        </p:nvSpPr>
        <p:spPr>
          <a:xfrm>
            <a:off x="1078230" y="3693477"/>
            <a:ext cx="5943600" cy="360045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</a:rPr>
              <a:t>古法语兴起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15"/>
            </p:custDataLst>
          </p:nvPr>
        </p:nvSpPr>
        <p:spPr>
          <a:xfrm>
            <a:off x="1078230" y="4054157"/>
            <a:ext cx="5943600" cy="41275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90170" tIns="46990" rIns="90170" bIns="46990" rtlCol="0" anchor="t" anchorCtr="0">
            <a:noAutofit/>
          </a:bodyPr>
          <a:p>
            <a:pPr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中世纪时期，古法语开始兴起，为文学作品的创作提供了新的语言基础。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1" name="矩形 30"/>
          <p:cNvSpPr/>
          <p:nvPr>
            <p:custDataLst>
              <p:tags r:id="rId16"/>
            </p:custDataLst>
          </p:nvPr>
        </p:nvSpPr>
        <p:spPr>
          <a:xfrm>
            <a:off x="482600" y="4453573"/>
            <a:ext cx="59563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gradFill>
                  <a:gsLst>
                    <a:gs pos="15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n-ea"/>
                <a:cs typeface="+mn-ea"/>
              </a:rPr>
              <a:t>04</a:t>
            </a:r>
            <a:endParaRPr lang="zh-CN" altLang="en-US" b="1" dirty="0">
              <a:gradFill>
                <a:gsLst>
                  <a:gs pos="1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latin typeface="+mn-ea"/>
              <a:cs typeface="+mn-ea"/>
            </a:endParaRPr>
          </a:p>
        </p:txBody>
      </p:sp>
      <p:sp>
        <p:nvSpPr>
          <p:cNvPr id="32" name="矩形 31"/>
          <p:cNvSpPr/>
          <p:nvPr>
            <p:custDataLst>
              <p:tags r:id="rId17"/>
            </p:custDataLst>
          </p:nvPr>
        </p:nvSpPr>
        <p:spPr>
          <a:xfrm>
            <a:off x="1078230" y="4453573"/>
            <a:ext cx="5943600" cy="360045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</a:rPr>
              <a:t>代表作品《罗兰之歌》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3" name="矩形 32"/>
          <p:cNvSpPr/>
          <p:nvPr>
            <p:custDataLst>
              <p:tags r:id="rId18"/>
            </p:custDataLst>
          </p:nvPr>
        </p:nvSpPr>
        <p:spPr>
          <a:xfrm>
            <a:off x="1078230" y="4814253"/>
            <a:ext cx="5943600" cy="41275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90170" tIns="46990" rIns="90170" bIns="46990" rtlCol="0" anchor="t" anchorCtr="0">
            <a:noAutofit/>
          </a:bodyPr>
          <a:p>
            <a:pPr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《罗兰之歌》是中世纪英雄史诗的代表作，展现了宗教史诗的特点。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4" name="矩形 33"/>
          <p:cNvSpPr/>
          <p:nvPr>
            <p:custDataLst>
              <p:tags r:id="rId19"/>
            </p:custDataLst>
          </p:nvPr>
        </p:nvSpPr>
        <p:spPr>
          <a:xfrm>
            <a:off x="482600" y="5226368"/>
            <a:ext cx="59563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gradFill>
                  <a:gsLst>
                    <a:gs pos="15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n-ea"/>
                <a:cs typeface="+mn-ea"/>
              </a:rPr>
              <a:t>05</a:t>
            </a:r>
            <a:endParaRPr lang="zh-CN" altLang="en-US" b="1" dirty="0">
              <a:gradFill>
                <a:gsLst>
                  <a:gs pos="15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latin typeface="+mn-ea"/>
              <a:cs typeface="+mn-ea"/>
            </a:endParaRPr>
          </a:p>
        </p:txBody>
      </p:sp>
      <p:sp>
        <p:nvSpPr>
          <p:cNvPr id="35" name="矩形 34"/>
          <p:cNvSpPr/>
          <p:nvPr>
            <p:custDataLst>
              <p:tags r:id="rId20"/>
            </p:custDataLst>
          </p:nvPr>
        </p:nvSpPr>
        <p:spPr>
          <a:xfrm>
            <a:off x="1078230" y="5226368"/>
            <a:ext cx="5943600" cy="360045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</a:rPr>
              <a:t>维庸《绞刑犯之歌》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6" name="矩形 35"/>
          <p:cNvSpPr/>
          <p:nvPr>
            <p:custDataLst>
              <p:tags r:id="rId21"/>
            </p:custDataLst>
          </p:nvPr>
        </p:nvSpPr>
        <p:spPr>
          <a:xfrm>
            <a:off x="1078230" y="5587048"/>
            <a:ext cx="5943600" cy="41275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90170" tIns="46990" rIns="90170" bIns="46990" rtlCol="0" anchor="t" anchorCtr="0">
            <a:noAutofit/>
          </a:bodyPr>
          <a:p>
            <a:pPr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维庸的《绞刑犯之歌》展现了市井现实主义的萌芽，是中世纪文学的另一代表作品。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cxnSp>
        <p:nvCxnSpPr>
          <p:cNvPr id="26" name="直接连接符 25"/>
          <p:cNvCxnSpPr/>
          <p:nvPr>
            <p:custDataLst>
              <p:tags r:id="rId22"/>
            </p:custDataLst>
          </p:nvPr>
        </p:nvCxnSpPr>
        <p:spPr>
          <a:xfrm flipV="1">
            <a:off x="781050" y="3287077"/>
            <a:ext cx="0" cy="360000"/>
          </a:xfrm>
          <a:prstGeom prst="line">
            <a:avLst/>
          </a:prstGeom>
          <a:ln>
            <a:gradFill>
              <a:gsLst>
                <a:gs pos="9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</a:gradFill>
            <a:prstDash val="dash"/>
            <a:headEnd type="triangle"/>
            <a:tailEnd type="none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cxnSp>
        <p:nvCxnSpPr>
          <p:cNvPr id="27" name="直接连接符 26"/>
          <p:cNvCxnSpPr/>
          <p:nvPr>
            <p:custDataLst>
              <p:tags r:id="rId23"/>
            </p:custDataLst>
          </p:nvPr>
        </p:nvCxnSpPr>
        <p:spPr>
          <a:xfrm flipV="1">
            <a:off x="781050" y="4054157"/>
            <a:ext cx="0" cy="360000"/>
          </a:xfrm>
          <a:prstGeom prst="line">
            <a:avLst/>
          </a:prstGeom>
          <a:ln>
            <a:gradFill>
              <a:gsLst>
                <a:gs pos="9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</a:gradFill>
            <a:prstDash val="dash"/>
            <a:headEnd type="triangle"/>
            <a:tailEnd type="none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cxnSp>
        <p:nvCxnSpPr>
          <p:cNvPr id="28" name="直接连接符 27"/>
          <p:cNvCxnSpPr/>
          <p:nvPr>
            <p:custDataLst>
              <p:tags r:id="rId24"/>
            </p:custDataLst>
          </p:nvPr>
        </p:nvCxnSpPr>
        <p:spPr>
          <a:xfrm flipV="1">
            <a:off x="781050" y="4816158"/>
            <a:ext cx="0" cy="360000"/>
          </a:xfrm>
          <a:prstGeom prst="line">
            <a:avLst/>
          </a:prstGeom>
          <a:ln>
            <a:gradFill>
              <a:gsLst>
                <a:gs pos="9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</a:gradFill>
            <a:prstDash val="dash"/>
            <a:headEnd type="triangle"/>
            <a:tailEnd type="none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</p:spTree>
    <p:custDataLst>
      <p:tags r:id="rId2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24610" y="438150"/>
            <a:ext cx="3506470" cy="6009005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3"/>
            </p:custDataLst>
          </p:nvPr>
        </p:nvPicPr>
        <p:blipFill>
          <a:blip r:embed="rId4"/>
          <a:srcRect l="6572" t="5514" r="12026" b="3504"/>
          <a:stretch>
            <a:fillRect/>
          </a:stretch>
        </p:blipFill>
        <p:spPr>
          <a:xfrm>
            <a:off x="6557010" y="549275"/>
            <a:ext cx="3652520" cy="58972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11200" y="2641600"/>
            <a:ext cx="8743950" cy="1509379"/>
          </a:xfrm>
        </p:spPr>
        <p:txBody>
          <a:bodyPr/>
          <a:lstStyle/>
          <a:p>
            <a:r>
              <a:rPr lang="zh-CN" altLang="en-US" dirty="0"/>
              <a:t>文艺复兴文学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711200" y="646328"/>
            <a:ext cx="8743950" cy="1824574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核心特点与代表作家</a:t>
            </a:r>
            <a:endParaRPr lang="zh-CN" altLang="en-US"/>
          </a:p>
        </p:txBody>
      </p:sp>
      <p:pic>
        <p:nvPicPr>
          <p:cNvPr id="8" name="图片 7" descr="/data/temp/83bb379a-1050-11f0-a8e8-361e543399f3.jpg83bb379a-1050-11f0-a8e8-361e543399f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2785" b="2785"/>
          <a:stretch>
            <a:fillRect/>
          </a:stretch>
        </p:blipFill>
        <p:spPr>
          <a:xfrm>
            <a:off x="8219004" y="1362905"/>
            <a:ext cx="3277671" cy="4644000"/>
          </a:xfrm>
          <a:prstGeom prst="round1Rect">
            <a:avLst>
              <a:gd name="adj" fmla="val 39814"/>
            </a:avLst>
          </a:prstGeom>
          <a:ln w="9525" cap="flat" cmpd="sng" algn="ctr">
            <a:solidFill>
              <a:schemeClr val="accent1">
                <a:lumMod val="100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03200" dist="38100" dir="2700000" algn="tl" rotWithShape="0">
              <a:schemeClr val="accent1">
                <a:alpha val="60000"/>
              </a:schemeClr>
            </a:outerShdw>
          </a:effectLst>
        </p:spPr>
      </p:pic>
      <p:sp>
        <p:nvSpPr>
          <p:cNvPr id="66" name="圆角矩形 65"/>
          <p:cNvSpPr/>
          <p:nvPr>
            <p:custDataLst>
              <p:tags r:id="rId4"/>
            </p:custDataLst>
          </p:nvPr>
        </p:nvSpPr>
        <p:spPr>
          <a:xfrm>
            <a:off x="1000441" y="3030616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7" name="圆角矩形 35"/>
          <p:cNvSpPr/>
          <p:nvPr>
            <p:custDataLst>
              <p:tags r:id="rId5"/>
            </p:custDataLst>
          </p:nvPr>
        </p:nvSpPr>
        <p:spPr>
          <a:xfrm>
            <a:off x="635316" y="3336051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批判教会权威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1" name="圆角矩形 30"/>
          <p:cNvSpPr/>
          <p:nvPr>
            <p:custDataLst>
              <p:tags r:id="rId6"/>
            </p:custDataLst>
          </p:nvPr>
        </p:nvSpPr>
        <p:spPr>
          <a:xfrm>
            <a:off x="1000441" y="1374536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7"/>
            </p:custDataLst>
          </p:nvPr>
        </p:nvSpPr>
        <p:spPr>
          <a:xfrm>
            <a:off x="635316" y="1680606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人文主义觉醒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2968942" y="1441211"/>
            <a:ext cx="4512039" cy="11987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文艺复兴时期，人文主义思潮兴起，强调人的价值和尊严。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2968942" y="3029981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文学作品开始批判教会的权威，倡导个人思考和自由。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3" name="圆角矩形 72"/>
          <p:cNvSpPr/>
          <p:nvPr>
            <p:custDataLst>
              <p:tags r:id="rId10"/>
            </p:custDataLst>
          </p:nvPr>
        </p:nvSpPr>
        <p:spPr>
          <a:xfrm>
            <a:off x="1000441" y="4686062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2" name="圆角矩形 35"/>
          <p:cNvSpPr/>
          <p:nvPr>
            <p:custDataLst>
              <p:tags r:id="rId11"/>
            </p:custDataLst>
          </p:nvPr>
        </p:nvSpPr>
        <p:spPr>
          <a:xfrm>
            <a:off x="635316" y="4992132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代表作家作品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12"/>
            </p:custDataLst>
          </p:nvPr>
        </p:nvSpPr>
        <p:spPr>
          <a:xfrm>
            <a:off x="2968942" y="4685427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拉伯雷的《巨人传》以荒诞讽刺手法挑战传统，蒙田的《随笔集》被誉为现代散文之父。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11200" y="2641600"/>
            <a:ext cx="8743950" cy="1509379"/>
          </a:xfrm>
        </p:spPr>
        <p:txBody>
          <a:bodyPr/>
          <a:lstStyle/>
          <a:p>
            <a:r>
              <a:rPr lang="zh-CN" altLang="en-US" dirty="0"/>
              <a:t>古典主义文学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711200" y="646328"/>
            <a:ext cx="8743950" cy="1824574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649335" y="3360267"/>
            <a:ext cx="2168323" cy="48229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路易十四的文化控制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49335" y="3867204"/>
            <a:ext cx="2168323" cy="15630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路易十四通过加强文化控制，如建立法兰西学院，对文学创作产生了深远影响，体现了绝对君主制对秩序和规则的追求。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6" name="图片 1" descr="/data/temp/62e28536-12f0-11f0-a0ca-26731f9641c6.jpg62e28536-12f0-11f0-a0ca-26731f9641c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4961" t="13103" r="26196" b="10066"/>
          <a:stretch>
            <a:fillRect/>
          </a:stretch>
        </p:blipFill>
        <p:spPr>
          <a:xfrm>
            <a:off x="859605" y="504146"/>
            <a:ext cx="1747525" cy="271491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7" name="椭圆 16"/>
          <p:cNvSpPr/>
          <p:nvPr>
            <p:custDataLst>
              <p:tags r:id="rId5"/>
            </p:custDataLst>
          </p:nvPr>
        </p:nvSpPr>
        <p:spPr>
          <a:xfrm>
            <a:off x="547694" y="1216906"/>
            <a:ext cx="627656" cy="62765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8" name="图片 2" descr="/data/temp/62e28556-12f0-11f0-a0ca-26731f9641c6.jpg62e28556-12f0-11f0-a0ca-26731f9641c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710" r="1710"/>
          <a:stretch>
            <a:fillRect/>
          </a:stretch>
        </p:blipFill>
        <p:spPr>
          <a:xfrm>
            <a:off x="3762736" y="504146"/>
            <a:ext cx="1747525" cy="27149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9" name="椭圆 18"/>
          <p:cNvSpPr/>
          <p:nvPr>
            <p:custDataLst>
              <p:tags r:id="rId8"/>
            </p:custDataLst>
          </p:nvPr>
        </p:nvSpPr>
        <p:spPr>
          <a:xfrm>
            <a:off x="3449554" y="1216906"/>
            <a:ext cx="627656" cy="62765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3560089" y="3356456"/>
            <a:ext cx="2168323" cy="48229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法兰西学院的建立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0"/>
            </p:custDataLst>
          </p:nvPr>
        </p:nvSpPr>
        <p:spPr>
          <a:xfrm>
            <a:off x="3560089" y="3863392"/>
            <a:ext cx="2168322" cy="15630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法兰西学院的建立是路易十四加强文化控制的手段之一，它对文学创作产生了重要影响，确保了文学作品符合王权的审美和规范。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27" name="图片 3" descr="/data/temp/62e2854e-12f0-11f0-a0ca-26731f9641c6.jpg62e2854e-12f0-11f0-a0ca-26731f9641c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7816" r="17816"/>
          <a:stretch>
            <a:fillRect/>
          </a:stretch>
        </p:blipFill>
        <p:spPr>
          <a:xfrm>
            <a:off x="6665867" y="507958"/>
            <a:ext cx="1747525" cy="27149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28" name="椭圆 27"/>
          <p:cNvSpPr/>
          <p:nvPr>
            <p:custDataLst>
              <p:tags r:id="rId13"/>
            </p:custDataLst>
          </p:nvPr>
        </p:nvSpPr>
        <p:spPr>
          <a:xfrm>
            <a:off x="6345061" y="1207377"/>
            <a:ext cx="627656" cy="62765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矩形 28"/>
          <p:cNvSpPr/>
          <p:nvPr>
            <p:custDataLst>
              <p:tags r:id="rId14"/>
            </p:custDataLst>
          </p:nvPr>
        </p:nvSpPr>
        <p:spPr>
          <a:xfrm>
            <a:off x="6470207" y="3356456"/>
            <a:ext cx="2168323" cy="48229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"三一律"的戏剧规范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0" name="矩形 29"/>
          <p:cNvSpPr/>
          <p:nvPr>
            <p:custDataLst>
              <p:tags r:id="rId15"/>
            </p:custDataLst>
          </p:nvPr>
        </p:nvSpPr>
        <p:spPr>
          <a:xfrm>
            <a:off x="6470207" y="3863392"/>
            <a:ext cx="2168322" cy="15630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"三一律"成为古典主义时期戏剧创作必须遵守的规范，这一规则体现了当时绝对君主制对秩序和规则的严格要求。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3"/>
</p:tagLst>
</file>

<file path=ppt/tags/tag121.xml><?xml version="1.0" encoding="utf-8"?>
<p:tagLst xmlns:p="http://schemas.openxmlformats.org/presentationml/2006/main">
  <p:tag name="KSO_WM_UNIT_TYPE" val="i"/>
  <p:tag name="KSO_WM_UNIT_INDEX" val="1"/>
  <p:tag name="KSO_WM_UNIT_ID" val="_11*i*1"/>
  <p:tag name="KSO_WM_BEAUTIFY_FLAG" val="#wm#"/>
  <p:tag name="KSO_WM_TAG_VERSION" val="3.0"/>
  <p:tag name="KSO_WM_CHIP_GROUPID" val="62f21348295c1bf6da6fc98f"/>
  <p:tag name="KSO_WM_CHIP_XID" val="62f21364295c1bf6da6fc9a0"/>
  <p:tag name="KSO_WM_UNIT_DEC_AREA_ID" val="b7fe5e9e30d24f77aece748e64e74a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bd045f21eea4050a6fd342744c07f97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  <p:tag name="KSO_WM_CHIP_GROUPID" val="62f21348295c1bf6da6fc98f"/>
  <p:tag name="KSO_WM_CHIP_XID" val="62f21364295c1bf6da6fc997"/>
  <p:tag name="KSO_WM_UNIT_DEC_AREA_ID" val="6bc9c7ab13624c88a089ab14bf56b6e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b6a67ed0a53453480986db390155c7c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TYPE" val="i"/>
  <p:tag name="KSO_WM_UNIT_INDEX" val="1"/>
  <p:tag name="KSO_WM_UNIT_ID" val="_0*i*1"/>
  <p:tag name="KSO_WM_BEAUTIFY_FLAG" val="#wm#"/>
  <p:tag name="KSO_WM_TAG_VERSION" val="3.0"/>
  <p:tag name="KSO_WM_CHIP_GROUPID" val="62f21348295c1bf6da6fc98f"/>
  <p:tag name="KSO_WM_CHIP_XID" val="62f21364295c1bf6da6fc99e"/>
  <p:tag name="KSO_WM_UNIT_DEC_AREA_ID" val="9d3a61e87e0d48cca2ee399ce70f084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081e221799945c29236480b29c10cd8"/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1"/>
  <p:tag name="KSO_WM_TEMPLATE_CATEGORY" val="custom"/>
  <p:tag name="KSO_WM_TEMPLATE_INDEX" val="20231586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50"/>
  <p:tag name="KSO_WM_TEMPLATE_CATEGORY" val="custom"/>
  <p:tag name="KSO_WM_TEMPLATE_INDEX" val="20231586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586"/>
  <p:tag name="KSO_WM_TEMPLATE_THUMBS_INDEX" val="1、9"/>
</p:tagLst>
</file>

<file path=ppt/tags/tag1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586_1*a*1"/>
  <p:tag name="KSO_WM_TEMPLATE_CATEGORY" val="custom"/>
  <p:tag name="KSO_WM_TEMPLATE_INDEX" val="20231586"/>
  <p:tag name="KSO_WM_UNIT_LAYERLEVEL" val="1"/>
  <p:tag name="KSO_WM_TAG_VERSION" val="3.0"/>
  <p:tag name="KSO_WM_BEAUTIFY_FLAG" val="#wm#"/>
  <p:tag name="KSO_WM_UNIT_PRESET_TEXT" val="单击此处添加文档标题"/>
  <p:tag name="KSO_WM_UNIT_TEXT_TYPE" val="1"/>
</p:tagLst>
</file>

<file path=ppt/tags/tag135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1586_1*f*4"/>
  <p:tag name="KSO_WM_TEMPLATE_CATEGORY" val="custom"/>
  <p:tag name="KSO_WM_TEMPLATE_INDEX" val="20231586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SLIDE_ID" val="custom20231586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586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86_6*a*1"/>
  <p:tag name="KSO_WM_TEMPLATE_CATEGORY" val="custom"/>
  <p:tag name="KSO_WM_TEMPLATE_INDEX" val="20231586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TEXT_FILL_FORE_SCHEMECOLOR_INDEX" val="2"/>
  <p:tag name="KSO_WM_UNIT_TEXT_FILL_TYPE" val="1"/>
  <p:tag name="KSO_WM_UNIT_USESOURCEFORMAT_APPLY" val="0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1586_6*l_h_i*1_3_1"/>
  <p:tag name="KSO_WM_TEMPLATE_CATEGORY" val="custom"/>
  <p:tag name="KSO_WM_TEMPLATE_INDEX" val="202315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18.0501602172852,&quot;left&quot;:119.72503937007873,&quot;top&quot;:217.6499212598425,&quot;width&quot;:76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31586_6*l_h_a*1_3_1"/>
  <p:tag name="KSO_WM_TEMPLATE_CATEGORY" val="custom"/>
  <p:tag name="KSO_WM_TEMPLATE_INDEX" val="202315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18.0501602172852,&quot;left&quot;:119.72503937007873,&quot;top&quot;:217.6499212598425,&quot;width&quot;:76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TYPE" val="1"/>
  <p:tag name="KSO_WM_UNIT_TEXT_FILL_FORE_SCHEMECOLOR_INDEX" val="2"/>
  <p:tag name="KSO_WM_UNIT_TEXT_FILL_TYPE" val="1"/>
  <p:tag name="KSO_WM_UNIT_USESOURCEFORMAT_APPLY" val="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1586_6*l_h_i*1_4_1"/>
  <p:tag name="KSO_WM_TEMPLATE_CATEGORY" val="custom"/>
  <p:tag name="KSO_WM_TEMPLATE_INDEX" val="202315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18.0501602172852,&quot;left&quot;:119.72503937007873,&quot;top&quot;:217.6499212598425,&quot;width&quot;:76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1586_6*l_h_a*1_4_1"/>
  <p:tag name="KSO_WM_TEMPLATE_CATEGORY" val="custom"/>
  <p:tag name="KSO_WM_TEMPLATE_INDEX" val="202315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18.0501602172852,&quot;left&quot;:119.72503937007873,&quot;top&quot;:217.6499212598425,&quot;width&quot;:76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TYPE" val="1"/>
  <p:tag name="KSO_WM_UNIT_TEXT_FILL_FORE_SCHEMECOLOR_INDEX" val="2"/>
  <p:tag name="KSO_WM_UNIT_TEXT_FILL_TYPE" val="1"/>
  <p:tag name="KSO_WM_UNIT_USESOURCEFORMAT_APPLY" val="0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31586_6*l_h_i*1_5_1"/>
  <p:tag name="KSO_WM_TEMPLATE_CATEGORY" val="custom"/>
  <p:tag name="KSO_WM_TEMPLATE_INDEX" val="202315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18.0501602172852,&quot;left&quot;:119.72503937007873,&quot;top&quot;:217.6499212598425,&quot;width&quot;:76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custom20231586_6*l_h_a*1_5_1"/>
  <p:tag name="KSO_WM_TEMPLATE_CATEGORY" val="custom"/>
  <p:tag name="KSO_WM_TEMPLATE_INDEX" val="202315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18.0501602172852,&quot;left&quot;:119.72503937007873,&quot;top&quot;:217.6499212598425,&quot;width&quot;:76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TYPE" val="1"/>
  <p:tag name="KSO_WM_UNIT_TEXT_FILL_FORE_SCHEMECOLOR_INDEX" val="2"/>
  <p:tag name="KSO_WM_UNIT_TEXT_FILL_TYPE" val="1"/>
  <p:tag name="KSO_WM_UNIT_USESOURCEFORMAT_APPLY" val="0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6_1"/>
  <p:tag name="KSO_WM_UNIT_ID" val="custom20231586_6*l_h_i*1_6_1"/>
  <p:tag name="KSO_WM_TEMPLATE_CATEGORY" val="custom"/>
  <p:tag name="KSO_WM_TEMPLATE_INDEX" val="202315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18.0501602172852,&quot;left&quot;:119.72503937007873,&quot;top&quot;:217.6499212598425,&quot;width&quot;:76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6_1"/>
  <p:tag name="KSO_WM_UNIT_ID" val="custom20231586_6*l_h_a*1_6_1"/>
  <p:tag name="KSO_WM_TEMPLATE_CATEGORY" val="custom"/>
  <p:tag name="KSO_WM_TEMPLATE_INDEX" val="202315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18.0501602172852,&quot;left&quot;:119.72503937007873,&quot;top&quot;:217.6499212598425,&quot;width&quot;:766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TYPE" val="1"/>
  <p:tag name="KSO_WM_UNIT_TEXT_FILL_FORE_SCHEMECOLOR_INDEX" val="2"/>
  <p:tag name="KSO_WM_UNIT_TEXT_FILL_TYPE" val="1"/>
  <p:tag name="KSO_WM_UNIT_USESOURCEFORMAT_APPLY" val="0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1586_6*l_h_i*1_1_1"/>
  <p:tag name="KSO_WM_TEMPLATE_CATEGORY" val="custom"/>
  <p:tag name="KSO_WM_TEMPLATE_INDEX" val="202315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12.7503204345703,&quot;left&quot;:122.47503937007873,&quot;top&quot;:222.94976104255738,&quot;width&quot;:764.02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1586_6*l_h_a*1_1_1"/>
  <p:tag name="KSO_WM_TEMPLATE_CATEGORY" val="custom"/>
  <p:tag name="KSO_WM_TEMPLATE_INDEX" val="202315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12.7503204345703,&quot;left&quot;:122.47503937007873,&quot;top&quot;:222.94976104255738,&quot;width&quot;:764.02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TYPE" val="1"/>
  <p:tag name="KSO_WM_UNIT_TEXT_FILL_FORE_SCHEMECOLOR_INDEX" val="2"/>
  <p:tag name="KSO_WM_UNIT_TEXT_FILL_TYPE" val="1"/>
  <p:tag name="KSO_WM_UNIT_USESOURCEFORMAT_APPLY" val="0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1586_6*l_h_i*1_2_1"/>
  <p:tag name="KSO_WM_TEMPLATE_CATEGORY" val="custom"/>
  <p:tag name="KSO_WM_TEMPLATE_INDEX" val="202315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12.7503204345703,&quot;left&quot;:122.47503937007873,&quot;top&quot;:222.94976104255738,&quot;width&quot;:764.02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1586_6*l_h_a*1_4_1"/>
  <p:tag name="KSO_WM_TEMPLATE_CATEGORY" val="custom"/>
  <p:tag name="KSO_WM_TEMPLATE_INDEX" val="202315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12.7503204345703,&quot;left&quot;:122.47503937007873,&quot;top&quot;:222.94976104255738,&quot;width&quot;:764.02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TYPE" val="1"/>
  <p:tag name="KSO_WM_UNIT_TEXT_FILL_FORE_SCHEMECOLOR_INDEX" val="2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ID" val="custom20231586_6"/>
  <p:tag name="KSO_WM_TEMPLATE_SUBCATEGORY" val="29"/>
  <p:tag name="KSO_WM_TEMPLATE_MASTER_TYPE" val="0"/>
  <p:tag name="KSO_WM_TEMPLATE_COLOR_TYPE" val="0"/>
  <p:tag name="KSO_WM_SLIDE_ITEM_CNT" val="6"/>
  <p:tag name="KSO_WM_SLIDE_INDEX" val="6"/>
  <p:tag name="KSO_WM_TAG_VERSION" val="3.0"/>
  <p:tag name="KSO_WM_BEAUTIFY_FLAG" val="#wm#"/>
  <p:tag name="KSO_WM_TEMPLATE_CATEGORY" val="custom"/>
  <p:tag name="KSO_WM_TEMPLATE_INDEX" val="20231586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86_7*a*1"/>
  <p:tag name="KSO_WM_TEMPLATE_CATEGORY" val="custom"/>
  <p:tag name="KSO_WM_TEMPLATE_INDEX" val="2023158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15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86_7*e*1"/>
  <p:tag name="KSO_WM_TEMPLATE_CATEGORY" val="custom"/>
  <p:tag name="KSO_WM_TEMPLATE_INDEX" val="20231586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153.xml><?xml version="1.0" encoding="utf-8"?>
<p:tagLst xmlns:p="http://schemas.openxmlformats.org/presentationml/2006/main">
  <p:tag name="KSO_WM_SLIDE_ID" val="custom20231586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86"/>
  <p:tag name="KSO_WM_SLIDE_TYPE" val="sectionTitle"/>
  <p:tag name="KSO_WM_SLIDE_SUBTYPE" val="pureTxt"/>
  <p:tag name="KSO_WM_SLIDE_LAYOUT" val="a_e"/>
  <p:tag name="KSO_WM_SLIDE_LAYOUT_CNT" val="1_1"/>
</p:tagLst>
</file>

<file path=ppt/tags/tag154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2"/>
  <p:tag name="KSO_WM_UNIT_ID" val="custom20233314_1*i*2"/>
  <p:tag name="KSO_WM_TEMPLATE_CATEGORY" val="custom"/>
  <p:tag name="KSO_WM_TEMPLATE_INDEX" val="20233314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LINE_FORE_SCHEMECOLOR_INDEX" val="5"/>
  <p:tag name="KSO_WM_UNIT_LINE_FILL_TYPE" val="2"/>
  <p:tag name="KSO_WM_UNIT_USESOURCEFORMAT_APPLY" val="0"/>
  <p:tag name="KSO_WM_UNIT_VALUE" val="1202*143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d"/>
  <p:tag name="KSO_WM_UNIT_INDEX" val="1"/>
  <p:tag name="KSO_WM_UNIT_ID" val="custom20233314_1*d*1"/>
  <p:tag name="KSO_WM_TEMPLATE_CATEGORY" val="custom"/>
  <p:tag name="KSO_WM_TEMPLATE_INDEX" val="20233314"/>
  <p:tag name="KSO_WM_UNIT_LAYERLEVEL" val="1"/>
  <p:tag name="KSO_WM_TAG_VERSION" val="3.0"/>
  <p:tag name="KSO_WM_BEAUTIFY_FLAG" val="#wm#"/>
  <p:tag name="KSO_WM_UNIT_PICTURE_SUBTYPE" val="b"/>
  <p:tag name="MH_PIC_SOURCE_TYPE" val="generate_slide_ai*{&quot;ai_type&quot;:&quot;generate_ppt&quot;,&quot;id&quot;:&quot;&quot;}*auto_ai_ai_v2.0.9_ONLINE*1743659832687_48.36_dbb6b6396d8e-slide-7"/>
</p:tagLst>
</file>

<file path=ppt/tags/tag156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custom20233314_1*i*1"/>
  <p:tag name="KSO_WM_TEMPLATE_CATEGORY" val="custom"/>
  <p:tag name="KSO_WM_TEMPLATE_INDEX" val="20233314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0"/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233314_1*a*1"/>
  <p:tag name="KSO_WM_TEMPLATE_CATEGORY" val="custom"/>
  <p:tag name="KSO_WM_TEMPLATE_INDEX" val="20233314"/>
  <p:tag name="KSO_WM_UNIT_LAYERLEVEL" val="1"/>
  <p:tag name="KSO_WM_TAG_VERSION" val="3.0"/>
  <p:tag name="KSO_WM_BEAUTIFY_FLAG" val="#wm#"/>
  <p:tag name="KSO_WM_UNIT_PRESET_TEXT" val="单击此处添加标题"/>
  <p:tag name="KSO_WM_UNIT_TEXT_TYPE" val="1"/>
</p:tagLst>
</file>

<file path=ppt/tags/tag1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1016_4*m_h_i*1_2_2"/>
  <p:tag name="KSO_WM_TEMPLATE_CATEGORY" val="diagram"/>
  <p:tag name="KSO_WM_TEMPLATE_INDEX" val="202310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02.8999938964844,&quot;left&quot;:37.99998779296875,&quot;top&quot;:169.8000030517578,&quot;width&quot;:514.90002441406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09000000357627869,&quot;transparency&quot;:0},{&quot;brightness&quot;:0.4000000059604645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1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"/>
  <p:tag name="KSO_WM_UNIT_ID" val="diagram20231016_4*m_h_i*1_1_1"/>
  <p:tag name="KSO_WM_TEMPLATE_CATEGORY" val="diagram"/>
  <p:tag name="KSO_WM_TEMPLATE_INDEX" val="202310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02.8999938964844,&quot;left&quot;:37.99998779296875,&quot;top&quot;:169.8000030517578,&quot;width&quot;:514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4000000059604645,&quot;colorType&quot;:1,&quot;foreColorIndex&quot;:5,&quot;pos&quot;:0.15000000596046448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3"/>
  <p:tag name="KSO_WM_UNIT_TEXT_FILL_TYPE" val="3"/>
  <p:tag name="KSO_WM_UNIT_USESOURCEFORMAT_APPLY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31016_4*m_h_a*1_1_1"/>
  <p:tag name="KSO_WM_TEMPLATE_CATEGORY" val="diagram"/>
  <p:tag name="KSO_WM_TEMPLATE_INDEX" val="202310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02.8999938964844,&quot;left&quot;:37.99998779296875,&quot;top&quot;:169.8000030517578,&quot;width&quot;:514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添加标题"/>
  <p:tag name="KSO_WM_UNIT_TEXT_FILL_FORE_SCHEMECOLOR_INDEX" val="1"/>
  <p:tag name="KSO_WM_UNIT_TEXT_FILL_TYPE" val="1"/>
  <p:tag name="KSO_WM_UNIT_USESOURCEFORMAT_APPLY" val="0"/>
</p:tagLst>
</file>

<file path=ppt/tags/tag161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31016_4*m_h_f*1_1_1"/>
  <p:tag name="KSO_WM_TEMPLATE_CATEGORY" val="diagram"/>
  <p:tag name="KSO_WM_TEMPLATE_INDEX" val="202310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80"/>
  <p:tag name="KSO_WM_DIAGRAM_MAX_ITEMCNT" val="5"/>
  <p:tag name="KSO_WM_DIAGRAM_MIN_ITEMCNT" val="2"/>
  <p:tag name="KSO_WM_DIAGRAM_VIRTUALLY_FRAME" val="{&quot;height&quot;:302.8999938964844,&quot;left&quot;:37.99998779296875,&quot;top&quot;:169.8000030517578,&quot;width&quot;:514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添加文本具体内容，简明扼要地阐述您的观点。根据需要可酌情增减文字"/>
  <p:tag name="KSO_WM_UNIT_TEXT_FILL_FORE_SCHEMECOLOR_INDEX" val="1"/>
  <p:tag name="KSO_WM_UNIT_TEXT_FILL_TYPE" val="1"/>
  <p:tag name="KSO_WM_UNIT_USESOURCEFORMAT_APPLY" val="0"/>
</p:tagLst>
</file>

<file path=ppt/tags/tag1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1"/>
  <p:tag name="KSO_WM_UNIT_ID" val="diagram20231016_4*m_h_i*1_2_1"/>
  <p:tag name="KSO_WM_TEMPLATE_CATEGORY" val="diagram"/>
  <p:tag name="KSO_WM_TEMPLATE_INDEX" val="202310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02.8999938964844,&quot;left&quot;:37.99998779296875,&quot;top&quot;:169.8000030517578,&quot;width&quot;:514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4000000059604645,&quot;colorType&quot;:1,&quot;foreColorIndex&quot;:5,&quot;pos&quot;:0.15000000596046448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3"/>
  <p:tag name="KSO_WM_UNIT_TEXT_FILL_TYPE" val="3"/>
  <p:tag name="KSO_WM_UNIT_USESOURCEFORMAT_APPLY" val="0"/>
</p:tagLst>
</file>

<file path=ppt/tags/tag163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31016_4*m_h_a*1_2_1"/>
  <p:tag name="KSO_WM_TEMPLATE_CATEGORY" val="diagram"/>
  <p:tag name="KSO_WM_TEMPLATE_INDEX" val="202310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02.8999938964844,&quot;left&quot;:37.99998779296875,&quot;top&quot;:169.8000030517578,&quot;width&quot;:514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添加标题"/>
  <p:tag name="KSO_WM_UNIT_TEXT_FILL_FORE_SCHEMECOLOR_INDEX" val="1"/>
  <p:tag name="KSO_WM_UNIT_TEXT_FILL_TYPE" val="1"/>
  <p:tag name="KSO_WM_UNIT_USESOURCEFORMAT_APPLY" val="0"/>
</p:tagLst>
</file>

<file path=ppt/tags/tag164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31016_4*m_h_f*1_2_1"/>
  <p:tag name="KSO_WM_TEMPLATE_CATEGORY" val="diagram"/>
  <p:tag name="KSO_WM_TEMPLATE_INDEX" val="202310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02.8999938964844,&quot;left&quot;:37.99998779296875,&quot;top&quot;:169.8000030517578,&quot;width&quot;:514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添加文本具体内容，简明扼要地阐述您的观点。根据需要可酌情增减文字"/>
  <p:tag name="KSO_WM_UNIT_TEXT_FILL_FORE_SCHEMECOLOR_INDEX" val="1"/>
  <p:tag name="KSO_WM_UNIT_TEXT_FILL_TYPE" val="1"/>
  <p:tag name="KSO_WM_UNIT_USESOURCEFORMAT_APPLY" val="0"/>
</p:tagLst>
</file>

<file path=ppt/tags/tag1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1"/>
  <p:tag name="KSO_WM_UNIT_ID" val="diagram20231016_4*m_h_i*1_3_1"/>
  <p:tag name="KSO_WM_TEMPLATE_CATEGORY" val="diagram"/>
  <p:tag name="KSO_WM_TEMPLATE_INDEX" val="202310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02.8999938964844,&quot;left&quot;:37.99998779296875,&quot;top&quot;:169.8000030517578,&quot;width&quot;:514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4000000059604645,&quot;colorType&quot;:1,&quot;foreColorIndex&quot;:5,&quot;pos&quot;:0.15000000596046448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3"/>
  <p:tag name="KSO_WM_UNIT_TEXT_FILL_TYPE" val="3"/>
  <p:tag name="KSO_WM_UNIT_USESOURCEFORMAT_APPLY" val="0"/>
</p:tagLst>
</file>

<file path=ppt/tags/tag166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31016_4*m_h_a*1_3_1"/>
  <p:tag name="KSO_WM_TEMPLATE_CATEGORY" val="diagram"/>
  <p:tag name="KSO_WM_TEMPLATE_INDEX" val="202310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02.8999938964844,&quot;left&quot;:37.99998779296875,&quot;top&quot;:169.8000030517578,&quot;width&quot;:514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添加标题"/>
  <p:tag name="KSO_WM_UNIT_TEXT_FILL_FORE_SCHEMECOLOR_INDEX" val="1"/>
  <p:tag name="KSO_WM_UNIT_TEXT_FILL_TYPE" val="1"/>
  <p:tag name="KSO_WM_UNIT_USESOURCEFORMAT_APPLY" val="0"/>
</p:tagLst>
</file>

<file path=ppt/tags/tag167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31016_4*m_h_f*1_3_1"/>
  <p:tag name="KSO_WM_TEMPLATE_CATEGORY" val="diagram"/>
  <p:tag name="KSO_WM_TEMPLATE_INDEX" val="202310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02.8999938964844,&quot;left&quot;:37.99998779296875,&quot;top&quot;:169.8000030517578,&quot;width&quot;:514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添加文本具体内容，简明扼要地阐述您的观点。根据需要可酌情增减文字"/>
  <p:tag name="KSO_WM_UNIT_TEXT_FILL_FORE_SCHEMECOLOR_INDEX" val="1"/>
  <p:tag name="KSO_WM_UNIT_TEXT_FILL_TYPE" val="1"/>
  <p:tag name="KSO_WM_UNIT_USESOURCEFORMAT_APPLY" val="0"/>
</p:tagLst>
</file>

<file path=ppt/tags/tag1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4_1"/>
  <p:tag name="KSO_WM_UNIT_ID" val="diagram20231016_4*m_h_i*1_4_1"/>
  <p:tag name="KSO_WM_TEMPLATE_CATEGORY" val="diagram"/>
  <p:tag name="KSO_WM_TEMPLATE_INDEX" val="202310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02.8999938964844,&quot;left&quot;:37.99998779296875,&quot;top&quot;:169.8000030517578,&quot;width&quot;:514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4000000059604645,&quot;colorType&quot;:1,&quot;foreColorIndex&quot;:5,&quot;pos&quot;:0.15000000596046448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3"/>
  <p:tag name="KSO_WM_UNIT_TEXT_FILL_TYPE" val="3"/>
  <p:tag name="KSO_WM_UNIT_USESOURCEFORMAT_APPLY" val="0"/>
</p:tagLst>
</file>

<file path=ppt/tags/tag169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231016_4*m_h_a*1_4_1"/>
  <p:tag name="KSO_WM_TEMPLATE_CATEGORY" val="diagram"/>
  <p:tag name="KSO_WM_TEMPLATE_INDEX" val="202310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02.8999938964844,&quot;left&quot;:37.99998779296875,&quot;top&quot;:169.8000030517578,&quot;width&quot;:514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添加标题"/>
  <p:tag name="KSO_WM_UNIT_TEXT_FILL_FORE_SCHEMECOLOR_INDEX" val="1"/>
  <p:tag name="KSO_WM_UNIT_TEXT_FILL_TYPE" val="1"/>
  <p:tag name="KSO_WM_UNIT_USESOURCEFORMAT_APPLY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231016_4*m_h_f*1_4_1"/>
  <p:tag name="KSO_WM_TEMPLATE_CATEGORY" val="diagram"/>
  <p:tag name="KSO_WM_TEMPLATE_INDEX" val="202310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02.8999938964844,&quot;left&quot;:37.99998779296875,&quot;top&quot;:169.8000030517578,&quot;width&quot;:514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添加文本具体内容，简明扼要地阐述您的观点。根据需要可酌情增减文字"/>
  <p:tag name="KSO_WM_UNIT_TEXT_FILL_FORE_SCHEMECOLOR_INDEX" val="1"/>
  <p:tag name="KSO_WM_UNIT_TEXT_FILL_TYPE" val="1"/>
  <p:tag name="KSO_WM_UNIT_USESOURCEFORMAT_APPLY" val="0"/>
</p:tagLst>
</file>

<file path=ppt/tags/tag1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5_1"/>
  <p:tag name="KSO_WM_UNIT_ID" val="diagram20231016_4*m_h_i*1_5_1"/>
  <p:tag name="KSO_WM_TEMPLATE_CATEGORY" val="diagram"/>
  <p:tag name="KSO_WM_TEMPLATE_INDEX" val="202310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02.8999938964844,&quot;left&quot;:37.99998779296875,&quot;top&quot;:169.8000030517578,&quot;width&quot;:514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4000000059604645,&quot;colorType&quot;:1,&quot;foreColorIndex&quot;:5,&quot;pos&quot;:0.15000000596046448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3"/>
  <p:tag name="KSO_WM_UNIT_TEXT_FILL_TYPE" val="3"/>
  <p:tag name="KSO_WM_UNIT_USESOURCEFORMAT_APPLY" val="0"/>
</p:tagLst>
</file>

<file path=ppt/tags/tag172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5_1"/>
  <p:tag name="KSO_WM_UNIT_ID" val="diagram20231016_4*m_h_a*1_5_1"/>
  <p:tag name="KSO_WM_TEMPLATE_CATEGORY" val="diagram"/>
  <p:tag name="KSO_WM_TEMPLATE_INDEX" val="202310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02.8999938964844,&quot;left&quot;:37.99998779296875,&quot;top&quot;:169.8000030517578,&quot;width&quot;:514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添加标题"/>
  <p:tag name="KSO_WM_UNIT_TEXT_FILL_FORE_SCHEMECOLOR_INDEX" val="1"/>
  <p:tag name="KSO_WM_UNIT_TEXT_FILL_TYPE" val="1"/>
  <p:tag name="KSO_WM_UNIT_USESOURCEFORMAT_APPLY" val="0"/>
</p:tagLst>
</file>

<file path=ppt/tags/tag173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5_1"/>
  <p:tag name="KSO_WM_UNIT_ID" val="diagram20231016_4*m_h_f*1_5_1"/>
  <p:tag name="KSO_WM_TEMPLATE_CATEGORY" val="diagram"/>
  <p:tag name="KSO_WM_TEMPLATE_INDEX" val="202310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02.8999938964844,&quot;left&quot;:37.99998779296875,&quot;top&quot;:169.8000030517578,&quot;width&quot;:514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添加文本具体内容，简明扼要地阐述您的观点。根据需要可酌情增减文字"/>
  <p:tag name="KSO_WM_UNIT_TEXT_FILL_FORE_SCHEMECOLOR_INDEX" val="1"/>
  <p:tag name="KSO_WM_UNIT_TEXT_FILL_TYPE" val="1"/>
  <p:tag name="KSO_WM_UNIT_USESOURCEFORMAT_APPLY" val="0"/>
</p:tagLst>
</file>

<file path=ppt/tags/tag1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31016_4*m_h_i*1_3_2"/>
  <p:tag name="KSO_WM_TEMPLATE_CATEGORY" val="diagram"/>
  <p:tag name="KSO_WM_TEMPLATE_INDEX" val="202310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02.8999938964844,&quot;left&quot;:37.99998779296875,&quot;top&quot;:169.8000030517578,&quot;width&quot;:514.90002441406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09000000357627869,&quot;transparency&quot;:0},{&quot;brightness&quot;:0.4000000059604645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1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31016_4*m_h_i*1_4_2"/>
  <p:tag name="KSO_WM_TEMPLATE_CATEGORY" val="diagram"/>
  <p:tag name="KSO_WM_TEMPLATE_INDEX" val="202310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02.8999938964844,&quot;left&quot;:37.99998779296875,&quot;top&quot;:169.8000030517578,&quot;width&quot;:514.90002441406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09000000357627869,&quot;transparency&quot;:0},{&quot;brightness&quot;:0.4000000059604645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1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231016_4*m_h_i*1_5_2"/>
  <p:tag name="KSO_WM_TEMPLATE_CATEGORY" val="diagram"/>
  <p:tag name="KSO_WM_TEMPLATE_INDEX" val="202310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02.8999938964844,&quot;left&quot;:37.99998779296875,&quot;top&quot;:169.8000030517578,&quot;width&quot;:514.90002441406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09000000357627869,&quot;transparency&quot;:0},{&quot;brightness&quot;:0.4000000059604645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177.xml><?xml version="1.0" encoding="utf-8"?>
<p:tagLst xmlns:p="http://schemas.openxmlformats.org/presentationml/2006/main">
  <p:tag name="KSO_WM_SPECIAL_SOURCE" val="bdnull"/>
  <p:tag name="KSO_WM_SLIDE_ID" val="custom2023331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514.8*302.9"/>
  <p:tag name="KSO_WM_SLIDE_POSITION" val="38.05*169.8"/>
  <p:tag name="KSO_WM_DIAGRAM_GROUP_CODE" val="m1-1"/>
  <p:tag name="KSO_WM_SLIDE_DIAGTYPE" val="m"/>
  <p:tag name="KSO_WM_TAG_VERSION" val="3.0"/>
  <p:tag name="KSO_WM_BEAUTIFY_FLAG" val="#wm#"/>
  <p:tag name="KSO_WM_TEMPLATE_CATEGORY" val="custom"/>
  <p:tag name="KSO_WM_TEMPLATE_INDEX" val="20231586"/>
  <p:tag name="KSO_WM_SLIDE_LAYOUT" val="a_d_m"/>
  <p:tag name="KSO_WM_SLIDE_LAYOUT_CNT" val="1_1_1"/>
</p:tagLst>
</file>

<file path=ppt/tags/tag178.xml><?xml version="1.0" encoding="utf-8"?>
<p:tagLst xmlns:p="http://schemas.openxmlformats.org/presentationml/2006/main">
  <p:tag name="picid" val="{8518ad70-3525-4923-b56a-0e234fb40213}"/>
</p:tagLst>
</file>

<file path=ppt/tags/tag179.xml><?xml version="1.0" encoding="utf-8"?>
<p:tagLst xmlns:p="http://schemas.openxmlformats.org/presentationml/2006/main">
  <p:tag name="picid" val="{d6264e9c-212f-4b73-b9e3-b343bfeae382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231586"/>
  <p:tag name="KSO_WM_SLIDE_ID" val="diagram20233233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TYPE" val="text"/>
  <p:tag name="KSO_WM_SLIDE_SUBTYPE" val="diag"/>
  <p:tag name="KSO_WM_SLIDE_SIZE" val="850.394*348.539"/>
  <p:tag name="KSO_WM_SLIDE_POSITION" val="54.7501*124.973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86_7*a*1"/>
  <p:tag name="KSO_WM_TEMPLATE_CATEGORY" val="custom"/>
  <p:tag name="KSO_WM_TEMPLATE_INDEX" val="2023158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18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86_7*e*1"/>
  <p:tag name="KSO_WM_TEMPLATE_CATEGORY" val="custom"/>
  <p:tag name="KSO_WM_TEMPLATE_INDEX" val="20231586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183.xml><?xml version="1.0" encoding="utf-8"?>
<p:tagLst xmlns:p="http://schemas.openxmlformats.org/presentationml/2006/main">
  <p:tag name="KSO_WM_SLIDE_ID" val="custom20231586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86"/>
  <p:tag name="KSO_WM_SLIDE_TYPE" val="sectionTitle"/>
  <p:tag name="KSO_WM_SLIDE_SUBTYPE" val="pureTxt"/>
  <p:tag name="KSO_WM_SLIDE_LAYOUT" val="a_e"/>
  <p:tag name="KSO_WM_SLIDE_LAYOUT_CNT" val="1_1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30"/>
  <p:tag name="KSO_WM_TEMPLATE_INDEX" val="20231717"/>
  <p:tag name="KSO_WM_UNIT_ID" val="custom20231717_1*a*1"/>
  <p:tag name="KSO_WM_UNIT_PRESET_TEXT" val="单击此处添加标题"/>
  <p:tag name="KSO_WM_UNIT_TEXT_TYPE" val="1"/>
  <p:tag name="KSO_WM_UNIT_TEXT_FILL_FORE_SCHEMECOLOR_INDEX" val="2"/>
  <p:tag name="KSO_WM_UNIT_TEXT_FILL_TYPE" val="1"/>
  <p:tag name="KSO_WM_UNIT_USESOURCEFORMAT_APPLY" val="0"/>
</p:tagLst>
</file>

<file path=ppt/tags/tag185.xml><?xml version="1.0" encoding="utf-8"?>
<p:tagLst xmlns:p="http://schemas.openxmlformats.org/presentationml/2006/main">
  <p:tag name="KSO_WM_BEAUTIFY_FLAG" val="#wm#"/>
  <p:tag name="KSO_WM_UNIT_VALUE" val="1289*9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17_1*d*1"/>
  <p:tag name="KSO_WM_TEMPLATE_CATEGORY" val="custom"/>
  <p:tag name="KSO_WM_TEMPLATE_INDEX" val="20231717"/>
  <p:tag name="KSO_WM_UNIT_LAYERLEVEL" val="1"/>
  <p:tag name="KSO_WM_TAG_VERSION" val="3.0"/>
  <p:tag name="KSO_WM_UNIT_PICTURE_SUBTYPE" val="b"/>
  <p:tag name="MH_PIC_SOURCE_TYPE" val="generate_slide_ai*{&quot;ai_type&quot;:&quot;generate_ppt&quot;,&quot;id&quot;:&quot;VCG41N505517869&quot;}*auto_gallery_ai_v2.0.9_ONLINE*1743659832687_48.36_dbb6b6396d8e-slide-10"/>
  <p:tag name="KSO_WM_UNIT_LINE_FORE_SCHEMECOLOR_INDEX" val="5"/>
  <p:tag name="KSO_WM_UNIT_LINE_FILL_TYPE" val="2"/>
  <p:tag name="KSO_WM_UNIT_SHADOW_SCHEMECOLOR_INDEX" val="5"/>
  <p:tag name="KSO_WM_UNIT_USESOURCEFORMAT_APPLY" val="0"/>
</p:tagLst>
</file>

<file path=ppt/tags/tag1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187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2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18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189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2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0"/>
</p:tagLst>
</file>

<file path=ppt/tags/tag191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8_2*l_h_f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0"/>
</p:tagLst>
</file>

<file path=ppt/tags/tag1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193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3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194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78_2*l_h_f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66141732284,&quot;left&quot;:50.024881889763776,&quot;top&quot;:108.23118110236221,&quot;width&quot;:558.40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0"/>
</p:tagLst>
</file>

<file path=ppt/tags/tag19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29.861*365.65"/>
  <p:tag name="KSO_WM_SLIDE_POSITION" val="78.5387*108.23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586"/>
  <p:tag name="KSO_WM_TEMPLATE_SUBCATEGORY" val="0"/>
  <p:tag name="KSO_WM_SLIDE_INDEX" val="1"/>
  <p:tag name="KSO_WM_TAG_VERSION" val="3.0"/>
  <p:tag name="KSO_WM_SLIDE_ID" val="custom20231717_1"/>
  <p:tag name="KSO_WM_SLIDE_ITEM_CNT" val="4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86_7*a*1"/>
  <p:tag name="KSO_WM_TEMPLATE_CATEGORY" val="custom"/>
  <p:tag name="KSO_WM_TEMPLATE_INDEX" val="2023158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19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86_7*e*1"/>
  <p:tag name="KSO_WM_TEMPLATE_CATEGORY" val="custom"/>
  <p:tag name="KSO_WM_TEMPLATE_INDEX" val="20231586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198.xml><?xml version="1.0" encoding="utf-8"?>
<p:tagLst xmlns:p="http://schemas.openxmlformats.org/presentationml/2006/main">
  <p:tag name="KSO_WM_SLIDE_ID" val="custom20231586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86"/>
  <p:tag name="KSO_WM_SLIDE_TYPE" val="sectionTitle"/>
  <p:tag name="KSO_WM_SLIDE_SUBTYPE" val="pureTxt"/>
  <p:tag name="KSO_WM_SLIDE_LAYOUT" val="a_e"/>
  <p:tag name="KSO_WM_SLIDE_LAYOUT_CNT" val="1_1"/>
</p:tagLst>
</file>

<file path=ppt/tags/tag1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508.0814173228347,&quot;left&quot;:43.12551181102362,&quot;top&quot;:10.746535433070857,&quot;width&quot;:832.33150371401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1_1"/>
  <p:tag name="KSO_WM_UNIT_ID" val="diagram20233329_2*l_h_a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508.0814173228347,&quot;left&quot;:43.12551181102362,&quot;top&quot;:10.746535433070857,&quot;width&quot;:832.33150371401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1_1"/>
  <p:tag name="KSO_WM_UNIT_ID" val="diagram20233329_2*l_h_f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内容观点。根据需要可酌情增减文字，以便观者准确地理解您传达的思想。"/>
  <p:tag name="KSO_WM_UNIT_TEXT_FILL_FORE_SCHEMECOLOR_INDEX" val="1"/>
  <p:tag name="KSO_WM_UNIT_TEXT_FILL_TYPE" val="1"/>
  <p:tag name="KSO_WM_UNIT_USESOURCEFORMAT_APPLY" val="1"/>
</p:tagLst>
</file>

<file path=ppt/tags/tag201.xml><?xml version="1.0" encoding="utf-8"?>
<p:tagLst xmlns:p="http://schemas.openxmlformats.org/presentationml/2006/main">
  <p:tag name="KSO_WM_DIAGRAM_VIRTUALLY_FRAME" val="{&quot;height&quot;:508.0814173228347,&quot;left&quot;:43.12551181102362,&quot;top&quot;:10.746535433070857,&quot;width&quot;:832.3315037140134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29_2*l_h_d*1_1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41N500162743&quot;}*gallery_gallery_ai_v2.0.9_ONLINE*660c8714b3d46472c9d9cb3d2ae0e925-slide-0"/>
  <p:tag name="KSO_WM_UNIT_LINE_FILL_TYPE" val="2"/>
  <p:tag name="KSO_WM_UNIT_USESOURCEFORMAT_APPLY" val="1"/>
</p:tagLst>
</file>

<file path=ppt/tags/tag202.xml><?xml version="1.0" encoding="utf-8"?>
<p:tagLst xmlns:p="http://schemas.openxmlformats.org/presentationml/2006/main">
  <p:tag name="KSO_WM_DIAGRAM_VIRTUALLY_FRAME" val="{&quot;height&quot;:508.0814173228347,&quot;left&quot;:43.12551181102362,&quot;top&quot;:10.746535433070857,&quot;width&quot;:832.3315037140134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29_2*l_h_i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203.xml><?xml version="1.0" encoding="utf-8"?>
<p:tagLst xmlns:p="http://schemas.openxmlformats.org/presentationml/2006/main">
  <p:tag name="KSO_WM_DIAGRAM_VIRTUALLY_FRAME" val="{&quot;height&quot;:508.0814173228347,&quot;left&quot;:43.12551181102362,&quot;top&quot;:10.746535433070857,&quot;width&quot;:832.3315037140134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29_2*l_h_d*1_2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41N1502494602&quot;}*gallery_gallery_ai_v2.0.9_ONLINE*660c8714b3d46472c9d9cb3d2ae0e925-slide-0"/>
  <p:tag name="KSO_WM_UNIT_LINE_FILL_TYPE" val="2"/>
  <p:tag name="KSO_WM_UNIT_USESOURCEFORMAT_APPLY" val="1"/>
</p:tagLst>
</file>

<file path=ppt/tags/tag204.xml><?xml version="1.0" encoding="utf-8"?>
<p:tagLst xmlns:p="http://schemas.openxmlformats.org/presentationml/2006/main">
  <p:tag name="KSO_WM_DIAGRAM_VIRTUALLY_FRAME" val="{&quot;height&quot;:508.0814173228347,&quot;left&quot;:43.12551181102362,&quot;top&quot;:10.746535433070857,&quot;width&quot;:832.3315037140134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29_2*l_h_i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2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508.0814173228347,&quot;left&quot;:43.12551181102362,&quot;top&quot;:10.746535433070857,&quot;width&quot;:832.33150371401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2_1"/>
  <p:tag name="KSO_WM_UNIT_ID" val="diagram20233329_2*l_h_a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20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508.0814173228347,&quot;left&quot;:43.12551181102362,&quot;top&quot;:10.746535433070857,&quot;width&quot;:832.33150371401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2_1"/>
  <p:tag name="KSO_WM_UNIT_ID" val="diagram20233329_2*l_h_f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USESOURCEFORMAT_APPLY" val="1"/>
</p:tagLst>
</file>

<file path=ppt/tags/tag207.xml><?xml version="1.0" encoding="utf-8"?>
<p:tagLst xmlns:p="http://schemas.openxmlformats.org/presentationml/2006/main">
  <p:tag name="KSO_WM_DIAGRAM_VIRTUALLY_FRAME" val="{&quot;height&quot;:508.0814173228347,&quot;left&quot;:43.12551181102362,&quot;top&quot;:10.746535433070857,&quot;width&quot;:832.3315037140134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329_2*l_h_d*1_3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41N947127532&quot;}*gallery_gallery_ai_v2.0.9_ONLINE*660c8714b3d46472c9d9cb3d2ae0e925-slide-0"/>
  <p:tag name="KSO_WM_UNIT_LINE_FILL_TYPE" val="2"/>
  <p:tag name="KSO_WM_UNIT_USESOURCEFORMAT_APPLY" val="1"/>
</p:tagLst>
</file>

<file path=ppt/tags/tag208.xml><?xml version="1.0" encoding="utf-8"?>
<p:tagLst xmlns:p="http://schemas.openxmlformats.org/presentationml/2006/main">
  <p:tag name="KSO_WM_DIAGRAM_VIRTUALLY_FRAME" val="{&quot;height&quot;:508.0814173228347,&quot;left&quot;:43.12551181102362,&quot;top&quot;:10.746535433070857,&quot;width&quot;:832.3315037140134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3329_2*l_h_i*1_3_1"/>
  <p:tag name="KSO_WM_TEMPLATE_CATEGORY" val="diagram"/>
  <p:tag name="KSO_WM_TEMPLATE_INDEX" val="20233329"/>
  <p:tag name="KSO_WM_UNIT_LAYERLEVEL" val="1_1_1"/>
  <p:tag name="KSO_WM_TAG_VERSION" val="3.0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2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508.0814173228347,&quot;left&quot;:43.12551181102362,&quot;top&quot;:10.746535433070857,&quot;width&quot;:832.33150371401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3_1"/>
  <p:tag name="KSO_WM_UNIT_ID" val="diagram20233329_2*l_h_a*1_3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508.0814173228347,&quot;left&quot;:43.12551181102362,&quot;top&quot;:10.746535433070857,&quot;width&quot;:832.33150371401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3_1"/>
  <p:tag name="KSO_WM_UNIT_ID" val="diagram20233329_2*l_h_f*1_3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内容观点。根据需要可酌情增减文字，以便观者准确地理解您传达的思想。"/>
  <p:tag name="KSO_WM_UNIT_TEXT_FILL_FORE_SCHEMECOLOR_INDEX" val="1"/>
  <p:tag name="KSO_WM_UNIT_TEXT_FILL_TYPE" val="1"/>
  <p:tag name="KSO_WM_UNIT_USESOURCEFORMAT_APPLY" val="1"/>
</p:tagLst>
</file>

<file path=ppt/tags/tag211.xml><?xml version="1.0" encoding="utf-8"?>
<p:tagLst xmlns:p="http://schemas.openxmlformats.org/presentationml/2006/main">
  <p:tag name="KSO_WM_SLIDE_ID" val="diagram20233329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792.289*387.858"/>
  <p:tag name="KSO_WM_SLIDE_POSITION" val="83.1354*130.947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3329"/>
  <p:tag name="KSO_WM_SLIDE_LAYOUT" val="a_l"/>
  <p:tag name="KSO_WM_SLIDE_LAYOUT_CNT" val="1_1"/>
  <p:tag name="KSO_WM_SLIDE_SOURCE" val="WPPAIGenerateSlide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600_1*d*1"/>
  <p:tag name="KSO_WM_TEMPLATE_CATEGORY" val="custom"/>
  <p:tag name="KSO_WM_TEMPLATE_INDEX" val="20233600"/>
  <p:tag name="KSO_WM_UNIT_LAYERLEVEL" val="1"/>
  <p:tag name="KSO_WM_TAG_VERSION" val="3.0"/>
  <p:tag name="KSO_WM_BEAUTIFY_FLAG" val="#wm#"/>
  <p:tag name="KSO_WM_UNIT_VALUE" val="1904*3384"/>
  <p:tag name="KSO_WM_UNIT_PICTURE_SUBTYPE" val="a"/>
  <p:tag name="MH_PIC_SOURCE_TYPE" val="generate_slide_ai*{&quot;ai_type&quot;:&quot;generate_single_page&quot;,&quot;id&quot;:&quot;VCG41N1256885339&quot;}*gallery_gallery_ai_v2.0.9_ONLINE*6292e82edfede0efc9e98319b64b3da3-slide-0"/>
  <p:tag name="KSO_WM_UNIT_USESOURCEFORMAT_APPLY" val="1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3600_1*i*2"/>
  <p:tag name="KSO_WM_TEMPLATE_CATEGORY" val="custom"/>
  <p:tag name="KSO_WM_TEMPLATE_INDEX" val="20233600"/>
  <p:tag name="KSO_WM_UNIT_LAYERLEVEL" val="1"/>
  <p:tag name="KSO_WM_TAG_VERSION" val="3.0"/>
  <p:tag name="KSO_WM_BEAUTIFY_FLAG" val="#wm#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660_2*l_h_f*1_2_1"/>
  <p:tag name="KSO_WM_TEMPLATE_CATEGORY" val="diagram"/>
  <p:tag name="KSO_WM_TEMPLATE_INDEX" val="20233660"/>
  <p:tag name="KSO_WM_UNIT_LAYERLEVEL" val="1_1_1"/>
  <p:tag name="KSO_WM_TAG_VERSION" val="3.0"/>
  <p:tag name="KSO_WM_UNIT_TEXT_FILL_FORE_SCHEMECOLOR_INDEX_BRIGHTNESS" val="0.35"/>
  <p:tag name="KSO_WM_DIAGRAM_GROUP_CODE" val="l1-1"/>
  <p:tag name="KSO_WM_DIAGRAM_MAX_ITEMCNT" val="3"/>
  <p:tag name="KSO_WM_DIAGRAM_MIN_ITEMCNT" val="2"/>
  <p:tag name="KSO_WM_DIAGRAM_VIRTUALLY_FRAME" val="{&quot;height&quot;:113.6,&quot;left&quot;:92.4084251968504,&quot;top&quot;:305.7,&quot;width&quot;:836.72866141732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DIAGRAM_VERSION" val="3"/>
  <p:tag name="KSO_WM_DIAGRAM_COLOR_TRICK" val="2"/>
  <p:tag name="KSO_WM_DIAGRAM_COLOR_TEXT_CAN_REMOVE" val="n"/>
  <p:tag name="KSO_WM_UNIT_TEXT_LAYER_COUNT" val="1"/>
  <p:tag name="KSO_WM_BEAUTIFY_FLAG" val="#wm#"/>
  <p:tag name="KSO_WM_UNIT_PRESET_TEXT" val="单击此处添加文本具体内容，简明阐述您的观点。根据需要可增减文字，以便观者准确理解您传达的思想。单击此处添加文本具体内容简明地阐述您的观点。"/>
  <p:tag name="KSO_WM_UNIT_TEXT_FILL_FORE_SCHEMECOLOR_INDEX" val="1"/>
  <p:tag name="KSO_WM_UNIT_TEXT_FILL_TYPE" val="1"/>
  <p:tag name="KSO_WM_UNIT_USESOURCEFORMAT_APPLY" val="1"/>
</p:tagLst>
</file>

<file path=ppt/tags/tag2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660_2*l_h_a*1_2_1"/>
  <p:tag name="KSO_WM_TEMPLATE_CATEGORY" val="diagram"/>
  <p:tag name="KSO_WM_TEMPLATE_INDEX" val="20233660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3"/>
  <p:tag name="KSO_WM_DIAGRAM_MIN_ITEMCNT" val="2"/>
  <p:tag name="KSO_WM_DIAGRAM_VIRTUALLY_FRAME" val="{&quot;height&quot;:113.6,&quot;left&quot;:92.4084251968504,&quot;top&quot;:305.7,&quot;width&quot;:836.72866141732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DIAGRAM_VERSION" val="3"/>
  <p:tag name="KSO_WM_DIAGRAM_COLOR_TRICK" val="2"/>
  <p:tag name="KSO_WM_DIAGRAM_COLOR_TEXT_CAN_REMOVE" val="n"/>
  <p:tag name="KSO_WM_BEAUTIFY_FLAG" val="#wm#"/>
  <p:tag name="KSO_WM_UNIT_PRESET_TEXT" val="单击此处添加标题"/>
  <p:tag name="KSO_WM_UNIT_TEXT_FILL_FORE_SCHEMECOLOR_INDEX" val="1"/>
  <p:tag name="KSO_WM_UNIT_TEXT_FILL_TYPE" val="1"/>
  <p:tag name="KSO_WM_UNIT_USESOURCEFORMAT_APPLY" val="1"/>
</p:tagLst>
</file>

<file path=ppt/tags/tag21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660_2*l_h_f*1_3_1"/>
  <p:tag name="KSO_WM_TEMPLATE_CATEGORY" val="diagram"/>
  <p:tag name="KSO_WM_TEMPLATE_INDEX" val="20233660"/>
  <p:tag name="KSO_WM_UNIT_LAYERLEVEL" val="1_1_1"/>
  <p:tag name="KSO_WM_TAG_VERSION" val="3.0"/>
  <p:tag name="KSO_WM_UNIT_TEXT_FILL_FORE_SCHEMECOLOR_INDEX_BRIGHTNESS" val="0.35"/>
  <p:tag name="KSO_WM_DIAGRAM_GROUP_CODE" val="l1-1"/>
  <p:tag name="KSO_WM_DIAGRAM_MAX_ITEMCNT" val="3"/>
  <p:tag name="KSO_WM_DIAGRAM_MIN_ITEMCNT" val="2"/>
  <p:tag name="KSO_WM_DIAGRAM_VIRTUALLY_FRAME" val="{&quot;height&quot;:113.6,&quot;left&quot;:92.4084251968504,&quot;top&quot;:305.7,&quot;width&quot;:836.72866141732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DIAGRAM_VERSION" val="3"/>
  <p:tag name="KSO_WM_DIAGRAM_COLOR_TRICK" val="2"/>
  <p:tag name="KSO_WM_DIAGRAM_COLOR_TEXT_CAN_REMOVE" val="n"/>
  <p:tag name="KSO_WM_UNIT_TEXT_LAYER_COUNT" val="1"/>
  <p:tag name="KSO_WM_BEAUTIFY_FLAG" val="#wm#"/>
  <p:tag name="KSO_WM_UNIT_PRESET_TEXT" val="单击此处添加文本内容，简明阐述您的观点。根据需要可增减文字，以便观者准确理解您传达的思想。单击此处添加文本具体内容简明地阐述您的观点。"/>
  <p:tag name="KSO_WM_UNIT_TEXT_FILL_FORE_SCHEMECOLOR_INDEX" val="1"/>
  <p:tag name="KSO_WM_UNIT_TEXT_FILL_TYPE" val="1"/>
  <p:tag name="KSO_WM_UNIT_USESOURCEFORMAT_APPLY" val="1"/>
</p:tagLst>
</file>

<file path=ppt/tags/tag2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660_2*l_h_a*1_3_1"/>
  <p:tag name="KSO_WM_TEMPLATE_CATEGORY" val="diagram"/>
  <p:tag name="KSO_WM_TEMPLATE_INDEX" val="20233660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3"/>
  <p:tag name="KSO_WM_DIAGRAM_MIN_ITEMCNT" val="2"/>
  <p:tag name="KSO_WM_DIAGRAM_VIRTUALLY_FRAME" val="{&quot;height&quot;:113.6,&quot;left&quot;:92.4084251968504,&quot;top&quot;:305.7,&quot;width&quot;:836.72866141732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DIAGRAM_VERSION" val="3"/>
  <p:tag name="KSO_WM_DIAGRAM_COLOR_TRICK" val="2"/>
  <p:tag name="KSO_WM_DIAGRAM_COLOR_TEXT_CAN_REMOVE" val="n"/>
  <p:tag name="KSO_WM_BEAUTIFY_FLAG" val="#wm#"/>
  <p:tag name="KSO_WM_UNIT_PRESET_TEXT" val="单击此处添加标题"/>
  <p:tag name="KSO_WM_UNIT_TEXT_FILL_FORE_SCHEMECOLOR_INDEX" val="1"/>
  <p:tag name="KSO_WM_UNIT_TEXT_FILL_TYPE" val="1"/>
  <p:tag name="KSO_WM_UNIT_USESOURCEFORMAT_APPLY" val="1"/>
</p:tagLst>
</file>

<file path=ppt/tags/tag21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660_2*l_h_f*1_1_1"/>
  <p:tag name="KSO_WM_TEMPLATE_CATEGORY" val="diagram"/>
  <p:tag name="KSO_WM_TEMPLATE_INDEX" val="20233660"/>
  <p:tag name="KSO_WM_UNIT_LAYERLEVEL" val="1_1_1"/>
  <p:tag name="KSO_WM_TAG_VERSION" val="3.0"/>
  <p:tag name="KSO_WM_UNIT_TEXT_FILL_FORE_SCHEMECOLOR_INDEX_BRIGHTNESS" val="0.35"/>
  <p:tag name="KSO_WM_DIAGRAM_GROUP_CODE" val="l1-1"/>
  <p:tag name="KSO_WM_DIAGRAM_MAX_ITEMCNT" val="3"/>
  <p:tag name="KSO_WM_DIAGRAM_MIN_ITEMCNT" val="2"/>
  <p:tag name="KSO_WM_DIAGRAM_VIRTUALLY_FRAME" val="{&quot;height&quot;:113.6,&quot;left&quot;:92.4084251968504,&quot;top&quot;:305.7,&quot;width&quot;:836.72866141732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DIAGRAM_VERSION" val="3"/>
  <p:tag name="KSO_WM_DIAGRAM_COLOR_TRICK" val="2"/>
  <p:tag name="KSO_WM_DIAGRAM_COLOR_TEXT_CAN_REMOVE" val="n"/>
  <p:tag name="KSO_WM_UNIT_TEXT_LAYER_COUNT" val="1"/>
  <p:tag name="KSO_WM_BEAUTIFY_FLAG" val="#wm#"/>
  <p:tag name="KSO_WM_UNIT_PRESET_TEXT" val="单击此处添加文本，简明阐述您的观点。根据需要可增减文字，以便观者准确理解您传达的思想。单击此处添加文本具体内容简明地阐述您的观点。"/>
  <p:tag name="KSO_WM_UNIT_TEXT_FILL_FORE_SCHEMECOLOR_INDEX" val="1"/>
  <p:tag name="KSO_WM_UNIT_TEXT_FILL_TYPE" val="1"/>
  <p:tag name="KSO_WM_UNIT_USESOURCEFORMAT_APPLY" val="1"/>
</p:tagLst>
</file>

<file path=ppt/tags/tag2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660_2*l_h_a*1_1_1"/>
  <p:tag name="KSO_WM_TEMPLATE_CATEGORY" val="diagram"/>
  <p:tag name="KSO_WM_TEMPLATE_INDEX" val="20233660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3"/>
  <p:tag name="KSO_WM_DIAGRAM_MIN_ITEMCNT" val="2"/>
  <p:tag name="KSO_WM_DIAGRAM_VIRTUALLY_FRAME" val="{&quot;height&quot;:113.6,&quot;left&quot;:92.4084251968504,&quot;top&quot;:305.7,&quot;width&quot;:836.72866141732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DIAGRAM_VERSION" val="3"/>
  <p:tag name="KSO_WM_DIAGRAM_COLOR_TRICK" val="2"/>
  <p:tag name="KSO_WM_DIAGRAM_COLOR_TEXT_CAN_REMOVE" val="n"/>
  <p:tag name="KSO_WM_BEAUTIFY_FLAG" val="#wm#"/>
  <p:tag name="KSO_WM_UNIT_PRESET_TEXT" val="单击此处添加标题"/>
  <p:tag name="KSO_WM_UNIT_TEXT_FILL_FORE_SCHEMECOLOR_INDEX" val="1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3660_2*l_h_i*1_1_1"/>
  <p:tag name="KSO_WM_TEMPLATE_CATEGORY" val="diagram"/>
  <p:tag name="KSO_WM_TEMPLATE_INDEX" val="20233660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3"/>
  <p:tag name="KSO_WM_DIAGRAM_MIN_ITEMCNT" val="2"/>
  <p:tag name="KSO_WM_DIAGRAM_VIRTUALLY_FRAME" val="{&quot;height&quot;:113.6,&quot;left&quot;:92.4084251968504,&quot;top&quot;:305.7,&quot;width&quot;:836.72866141732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SUBTYPE" val="d"/>
  <p:tag name="KSO_WM_DIAGRAM_VERSION" val="3"/>
  <p:tag name="KSO_WM_DIAGRAM_COLOR_TRICK" val="2"/>
  <p:tag name="KSO_WM_DIAGRAM_COLOR_TEXT_CAN_REMOVE" val="n"/>
  <p:tag name="KSO_WM_BEAUTIFY_FLAG" val="#wm#"/>
  <p:tag name="KSO_WM_UNIT_TEXT_FILL_FORE_SCHEMECOLOR_INDEX" val="1"/>
  <p:tag name="KSO_WM_UNIT_TEXT_FILL_TYPE" val="1"/>
  <p:tag name="KSO_WM_UNIT_USESOURCEFORMAT_APPLY" val="1"/>
</p:tagLst>
</file>

<file path=ppt/tags/tag2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3660_2*l_h_i*1_2_1"/>
  <p:tag name="KSO_WM_TEMPLATE_CATEGORY" val="diagram"/>
  <p:tag name="KSO_WM_TEMPLATE_INDEX" val="20233660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3"/>
  <p:tag name="KSO_WM_DIAGRAM_MIN_ITEMCNT" val="2"/>
  <p:tag name="KSO_WM_DIAGRAM_VIRTUALLY_FRAME" val="{&quot;height&quot;:113.6,&quot;left&quot;:92.4084251968504,&quot;top&quot;:305.7,&quot;width&quot;:836.72866141732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SUBTYPE" val="d"/>
  <p:tag name="KSO_WM_DIAGRAM_VERSION" val="3"/>
  <p:tag name="KSO_WM_DIAGRAM_COLOR_TRICK" val="2"/>
  <p:tag name="KSO_WM_DIAGRAM_COLOR_TEXT_CAN_REMOVE" val="n"/>
  <p:tag name="KSO_WM_BEAUTIFY_FLAG" val="#wm#"/>
  <p:tag name="KSO_WM_UNIT_TEXT_FILL_FORE_SCHEMECOLOR_INDEX" val="1"/>
  <p:tag name="KSO_WM_UNIT_TEXT_FILL_TYPE" val="1"/>
  <p:tag name="KSO_WM_UNIT_USESOURCEFORMAT_APPLY" val="1"/>
</p:tagLst>
</file>

<file path=ppt/tags/tag2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1"/>
  <p:tag name="KSO_WM_UNIT_ID" val="diagram20233660_2*l_h_i*1_3_1"/>
  <p:tag name="KSO_WM_TEMPLATE_CATEGORY" val="diagram"/>
  <p:tag name="KSO_WM_TEMPLATE_INDEX" val="20233660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3"/>
  <p:tag name="KSO_WM_DIAGRAM_MIN_ITEMCNT" val="2"/>
  <p:tag name="KSO_WM_DIAGRAM_VIRTUALLY_FRAME" val="{&quot;height&quot;:113.6,&quot;left&quot;:92.4084251968504,&quot;top&quot;:305.7,&quot;width&quot;:836.72866141732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SUBTYPE" val="d"/>
  <p:tag name="KSO_WM_DIAGRAM_VERSION" val="3"/>
  <p:tag name="KSO_WM_DIAGRAM_COLOR_TRICK" val="2"/>
  <p:tag name="KSO_WM_DIAGRAM_COLOR_TEXT_CAN_REMOVE" val="n"/>
  <p:tag name="KSO_WM_BEAUTIFY_FLAG" val="#wm#"/>
  <p:tag name="KSO_WM_UNIT_TEXT_FILL_FORE_SCHEMECOLOR_INDEX" val="1"/>
  <p:tag name="KSO_WM_UNIT_TEXT_FILL_TYPE" val="1"/>
  <p:tag name="KSO_WM_UNIT_USESOURCEFORMAT_APPLY" val="1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660_2*l_h_i*1_1_2"/>
  <p:tag name="KSO_WM_TEMPLATE_CATEGORY" val="diagram"/>
  <p:tag name="KSO_WM_TEMPLATE_INDEX" val="20233660"/>
  <p:tag name="KSO_WM_UNIT_LAYERLEVEL" val="1_1_1"/>
  <p:tag name="KSO_WM_TAG_VERSION" val="3.0"/>
  <p:tag name="KSO_WM_UNIT_TYPE" val="l_h_i"/>
  <p:tag name="KSO_WM_UNIT_INDEX" val="1_1_2"/>
  <p:tag name="KSO_WM_DIAGRAM_VERSION" val="3"/>
  <p:tag name="KSO_WM_DIAGRAM_COLOR_TRICK" val="2"/>
  <p:tag name="KSO_WM_DIAGRAM_COLOR_TEXT_CAN_REMOVE" val="n"/>
  <p:tag name="KSO_WM_DIAGRAM_MAX_ITEMCNT" val="3"/>
  <p:tag name="KSO_WM_DIAGRAM_MIN_ITEMCNT" val="2"/>
  <p:tag name="KSO_WM_DIAGRAM_VIRTUALLY_FRAME" val="{&quot;height&quot;:113.6,&quot;left&quot;:92.4084251968504,&quot;top&quot;:305.7,&quot;width&quot;:836.728661417322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660_2*l_h_i*1_2_2"/>
  <p:tag name="KSO_WM_TEMPLATE_CATEGORY" val="diagram"/>
  <p:tag name="KSO_WM_TEMPLATE_INDEX" val="20233660"/>
  <p:tag name="KSO_WM_UNIT_LAYERLEVEL" val="1_1_1"/>
  <p:tag name="KSO_WM_TAG_VERSION" val="3.0"/>
  <p:tag name="KSO_WM_UNIT_TYPE" val="l_h_i"/>
  <p:tag name="KSO_WM_UNIT_INDEX" val="1_2_2"/>
  <p:tag name="KSO_WM_DIAGRAM_VERSION" val="3"/>
  <p:tag name="KSO_WM_DIAGRAM_COLOR_TRICK" val="2"/>
  <p:tag name="KSO_WM_DIAGRAM_COLOR_TEXT_CAN_REMOVE" val="n"/>
  <p:tag name="KSO_WM_DIAGRAM_MAX_ITEMCNT" val="3"/>
  <p:tag name="KSO_WM_DIAGRAM_MIN_ITEMCNT" val="2"/>
  <p:tag name="KSO_WM_DIAGRAM_VIRTUALLY_FRAME" val="{&quot;height&quot;:113.6,&quot;left&quot;:92.4084251968504,&quot;top&quot;:305.7,&quot;width&quot;:836.7286614173229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6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660_2*l_h_i*1_3_2"/>
  <p:tag name="KSO_WM_TEMPLATE_CATEGORY" val="diagram"/>
  <p:tag name="KSO_WM_TEMPLATE_INDEX" val="20233660"/>
  <p:tag name="KSO_WM_UNIT_LAYERLEVEL" val="1_1_1"/>
  <p:tag name="KSO_WM_TAG_VERSION" val="3.0"/>
  <p:tag name="KSO_WM_UNIT_TYPE" val="l_h_i"/>
  <p:tag name="KSO_WM_UNIT_INDEX" val="1_3_2"/>
  <p:tag name="KSO_WM_DIAGRAM_VERSION" val="3"/>
  <p:tag name="KSO_WM_DIAGRAM_COLOR_TRICK" val="2"/>
  <p:tag name="KSO_WM_DIAGRAM_COLOR_TEXT_CAN_REMOVE" val="n"/>
  <p:tag name="KSO_WM_DIAGRAM_MAX_ITEMCNT" val="3"/>
  <p:tag name="KSO_WM_DIAGRAM_MIN_ITEMCNT" val="2"/>
  <p:tag name="KSO_WM_DIAGRAM_VIRTUALLY_FRAME" val="{&quot;height&quot;:113.6,&quot;left&quot;:92.4084251968504,&quot;top&quot;:305.7,&quot;width&quot;:836.728661417322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26.xml><?xml version="1.0" encoding="utf-8"?>
<p:tagLst xmlns:p="http://schemas.openxmlformats.org/presentationml/2006/main">
  <p:tag name="KSO_WM_SLIDE_ID" val="custom20233600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600"/>
  <p:tag name="KSO_WM_SLIDE_TYPE" val="text"/>
  <p:tag name="KSO_WM_SLIDE_SUBTYPE" val="picTxt"/>
  <p:tag name="KSO_WM_SLIDE_SIZE" val="836.717*113.503"/>
  <p:tag name="KSO_WM_SLIDE_POSITION" val="95.3*366.497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SLIDE_SOURCE" val="WPPAIGenerateSlide"/>
</p:tagLst>
</file>

<file path=ppt/tags/tag2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67_3*a*1"/>
  <p:tag name="KSO_WM_TEMPLATE_CATEGORY" val="diagram"/>
  <p:tag name="KSO_WM_TEMPLATE_INDEX" val="20231967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2"/>
  <p:tag name="KSO_WM_UNIT_TEXT_FILL_TYPE" val="1"/>
  <p:tag name="KSO_WM_UNIT_USESOURCEFORMAT_APPLY" val="1"/>
</p:tagLst>
</file>

<file path=ppt/tags/tag22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67_2*l_h_f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132"/>
  <p:tag name="KSO_WM_DIAGRAM_MAX_ITEMCNT" val="4"/>
  <p:tag name="KSO_WM_DIAGRAM_MIN_ITEMCNT" val="2"/>
  <p:tag name="KSO_WM_DIAGRAM_VIRTUALLY_FRAME" val="{&quot;height&quot;:372.13134765625,&quot;left&quot;:97.73582677165355,&quot;top&quot;:116.22357814037896,&quot;width&quot;:780.27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，根据需要可增减文字。"/>
  <p:tag name="KSO_WM_UNIT_TEXT_TYPE" val="1"/>
  <p:tag name="KSO_WM_UNIT_USESOURCEFORMAT_APPLY" val="1"/>
</p:tagLst>
</file>

<file path=ppt/tags/tag22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67_2*l_h_a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39"/>
  <p:tag name="KSO_WM_DIAGRAM_MAX_ITEMCNT" val="4"/>
  <p:tag name="KSO_WM_DIAGRAM_MIN_ITEMCNT" val="2"/>
  <p:tag name="KSO_WM_DIAGRAM_VIRTUALLY_FRAME" val="{&quot;height&quot;:372.13134765625,&quot;left&quot;:97.73582677165355,&quot;top&quot;:116.22357814037896,&quot;width&quot;:780.27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  <p:tag name="KSO_WM_UNIT_USESOURCEFORMAT_APPLY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67_2*l_h_i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left&quot;:97.73582677165355,&quot;top&quot;:116.22357814037896,&quot;width&quot;:780.272913385826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23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67_2*l_h_f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132"/>
  <p:tag name="KSO_WM_DIAGRAM_MAX_ITEMCNT" val="4"/>
  <p:tag name="KSO_WM_DIAGRAM_MIN_ITEMCNT" val="2"/>
  <p:tag name="KSO_WM_DIAGRAM_VIRTUALLY_FRAME" val="{&quot;height&quot;:372.13134765625,&quot;left&quot;:97.73582677165355,&quot;top&quot;:116.22357814037896,&quot;width&quot;:780.27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，根据需要可增减文字。"/>
  <p:tag name="KSO_WM_UNIT_TEXT_TYPE" val="1"/>
  <p:tag name="KSO_WM_UNIT_USESOURCEFORMAT_APPLY" val="1"/>
</p:tagLst>
</file>

<file path=ppt/tags/tag23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67_2*l_h_a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39"/>
  <p:tag name="KSO_WM_DIAGRAM_MAX_ITEMCNT" val="4"/>
  <p:tag name="KSO_WM_DIAGRAM_MIN_ITEMCNT" val="2"/>
  <p:tag name="KSO_WM_DIAGRAM_VIRTUALLY_FRAME" val="{&quot;height&quot;:372.13134765625,&quot;left&quot;:97.73582677165355,&quot;top&quot;:116.22357814037896,&quot;width&quot;:780.27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  <p:tag name="KSO_WM_UNIT_USESOURCEFORMAT_APPLY" val="1"/>
</p:tagLst>
</file>

<file path=ppt/tags/tag23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67_2*l_h_i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left&quot;:97.73582677165355,&quot;top&quot;:116.22357814037896,&quot;width&quot;:780.272913385826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23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67_2*l_h_f*1_3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132"/>
  <p:tag name="KSO_WM_DIAGRAM_MAX_ITEMCNT" val="4"/>
  <p:tag name="KSO_WM_DIAGRAM_MIN_ITEMCNT" val="2"/>
  <p:tag name="KSO_WM_DIAGRAM_VIRTUALLY_FRAME" val="{&quot;height&quot;:372.13134765625,&quot;left&quot;:97.73582677165355,&quot;top&quot;:116.22357814037896,&quot;width&quot;:780.27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，根据需要可增减文字。"/>
  <p:tag name="KSO_WM_UNIT_TEXT_TYPE" val="1"/>
  <p:tag name="KSO_WM_UNIT_USESOURCEFORMAT_APPLY" val="1"/>
</p:tagLst>
</file>

<file path=ppt/tags/tag23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67_2*l_h_a*1_3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39"/>
  <p:tag name="KSO_WM_DIAGRAM_MAX_ITEMCNT" val="4"/>
  <p:tag name="KSO_WM_DIAGRAM_MIN_ITEMCNT" val="2"/>
  <p:tag name="KSO_WM_DIAGRAM_VIRTUALLY_FRAME" val="{&quot;height&quot;:372.13134765625,&quot;left&quot;:97.73582677165355,&quot;top&quot;:116.22357814037896,&quot;width&quot;:780.27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  <p:tag name="KSO_WM_UNIT_USESOURCEFORMAT_APPLY" val="1"/>
</p:tagLst>
</file>

<file path=ppt/tags/tag23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67_2*l_h_i*1_3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left&quot;:97.73582677165355,&quot;top&quot;:116.22357814037896,&quot;width&quot;:780.272913385826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237.xml><?xml version="1.0" encoding="utf-8"?>
<p:tagLst xmlns:p="http://schemas.openxmlformats.org/presentationml/2006/main">
  <p:tag name="KSO_WM_SLIDE_ID" val="diagram20231967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780.211*359.439"/>
  <p:tag name="KSO_WM_SLIDE_POSITION" val="97.7358*125.161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1967"/>
  <p:tag name="KSO_WM_SLIDE_LAYOUT" val="a_l"/>
  <p:tag name="KSO_WM_SLIDE_LAYOUT_CNT" val="1_1"/>
  <p:tag name="KSO_WM_SLIDE_SOURCE" val="WPPAIGenerateSlide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86_7*a*1"/>
  <p:tag name="KSO_WM_TEMPLATE_CATEGORY" val="custom"/>
  <p:tag name="KSO_WM_TEMPLATE_INDEX" val="2023158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23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86_7*e*1"/>
  <p:tag name="KSO_WM_TEMPLATE_CATEGORY" val="custom"/>
  <p:tag name="KSO_WM_TEMPLATE_INDEX" val="20231586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ID" val="custom20231586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86"/>
  <p:tag name="KSO_WM_SLIDE_TYPE" val="sectionTitle"/>
  <p:tag name="KSO_WM_SLIDE_SUBTYPE" val="pureTxt"/>
  <p:tag name="KSO_WM_SLIDE_LAYOUT" val="a_e"/>
  <p:tag name="KSO_WM_SLIDE_LAYOUT_CNT" val="1_1"/>
</p:tagLst>
</file>

<file path=ppt/tags/tag2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44_3*a*1"/>
  <p:tag name="KSO_WM_TEMPLATE_CATEGORY" val="diagram"/>
  <p:tag name="KSO_WM_TEMPLATE_INDEX" val="20233144"/>
  <p:tag name="KSO_WM_UNIT_LAYERLEVEL" val="1"/>
  <p:tag name="KSO_WM_TAG_VERSION" val="3.0"/>
  <p:tag name="KSO_WM_BEAUTIFY_FLAG" val="#wm#"/>
  <p:tag name="KSO_WM_DIAGRAM_GROUP_CODE" val="l1-1"/>
  <p:tag name="KSO_WM_UNIT_TEXT_TYPE" val="1"/>
  <p:tag name="KSO_WM_UNIT_PRESET_TEXT" val="单击此处添加标题"/>
  <p:tag name="KSO_WM_UNIT_TEXT_FILL_FORE_SCHEMECOLOR_INDEX" val="2"/>
  <p:tag name="KSO_WM_UNIT_TEXT_FILL_TYPE" val="1"/>
  <p:tag name="KSO_WM_UNIT_USESOURCEFORMAT_APPLY" val="1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i*1_3_2"/>
  <p:tag name="KSO_WM_TEMPLATE_CATEGORY" val="diagram"/>
  <p:tag name="KSO_WM_TEMPLATE_INDEX" val="20233144"/>
  <p:tag name="KSO_WM_UNIT_LAYERLEVEL" val="1_1_1"/>
  <p:tag name="KSO_WM_TAG_VERSION" val="3.0"/>
  <p:tag name="KSO_WM_UNIT_TYPE" val="l_h_i"/>
  <p:tag name="KSO_WM_UNIT_INDEX" val="1_3_2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gradient&quot;:[{&quot;brightness&quot;:0.4000000059604645,&quot;colorType&quot;:1,&quot;foreColorIndex&quot;:5,&quot;pos&quot;:0,&quot;transparency&quot;:1},{&quot;brightness&quot;:0.4000000059604645,&quot;colorType&quot;:1,&quot;foreColorIndex&quot;:5,&quot;pos&quot;:0.6499999761581421,&quot;transparency&quot;:0.800000011920929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2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44_2*l_h_f*1_3_1"/>
  <p:tag name="KSO_WM_TEMPLATE_CATEGORY" val="diagram"/>
  <p:tag name="KSO_WM_TEMPLATE_INDEX" val="20233144"/>
  <p:tag name="KSO_WM_UNIT_LAYERLEVEL" val="1_1_1"/>
  <p:tag name="KSO_WM_TAG_VERSION" val="3.0"/>
  <p:tag name="KSO_WM_DIAGRAM_GROUP_CODE" val="l1-1"/>
  <p:tag name="KSO_WM_UNIT_TEXT_TYPE" val="1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输入您的正文，文字是您思想的提炼，请尽量言简意赅的阐述观点，单击此处输入您的智能图形正文，文字是您思想的提炼，单击此处输入您的正文"/>
  <p:tag name="KSO_WM_UNIT_TEXT_FILL_FORE_SCHEMECOLOR_INDEX" val="1"/>
  <p:tag name="KSO_WM_UNIT_TEXT_FILL_TYPE" val="1"/>
  <p:tag name="KSO_WM_UNIT_USESOURCEFORMAT_APPLY" val="1"/>
</p:tagLst>
</file>

<file path=ppt/tags/tag2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2*l_h_a*1_3_1"/>
  <p:tag name="KSO_WM_UNIT_INDEX" val="1_3_1"/>
  <p:tag name="KSO_WM_DIAGRAM_GROUP_CODE" val="l1-1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i*1_3_1"/>
  <p:tag name="KSO_WM_TEMPLATE_CATEGORY" val="diagram"/>
  <p:tag name="KSO_WM_TEMPLATE_INDEX" val="20233144"/>
  <p:tag name="KSO_WM_UNIT_LAYERLEVEL" val="1_1_1"/>
  <p:tag name="KSO_WM_TAG_VERSION" val="3.0"/>
  <p:tag name="KSO_WM_UNIT_TYPE" val="l_h_i"/>
  <p:tag name="KSO_WM_UNIT_INDEX" val="1_3_1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5"/>
  <p:tag name="KSO_WM_UNIT_SHADOW_SCHEMECOLOR_INDEX" val="5"/>
  <p:tag name="KSO_WM_UNIT_USESOURCEFORMAT_APPLY" val="1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i*1_2_2"/>
  <p:tag name="KSO_WM_TEMPLATE_CATEGORY" val="diagram"/>
  <p:tag name="KSO_WM_TEMPLATE_INDEX" val="20233144"/>
  <p:tag name="KSO_WM_UNIT_LAYERLEVEL" val="1_1_1"/>
  <p:tag name="KSO_WM_TAG_VERSION" val="3.0"/>
  <p:tag name="KSO_WM_UNIT_TYPE" val="l_h_i"/>
  <p:tag name="KSO_WM_UNIT_INDEX" val="1_2_2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gradient&quot;:[{&quot;brightness&quot;:0.4000000059604645,&quot;colorType&quot;:1,&quot;foreColorIndex&quot;:5,&quot;pos&quot;:0,&quot;transparency&quot;:1},{&quot;brightness&quot;:0.4000000059604645,&quot;colorType&quot;:1,&quot;foreColorIndex&quot;:5,&quot;pos&quot;:0.6499999761581421,&quot;transparency&quot;:0.800000011920929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24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44_2*l_h_f*1_2_1"/>
  <p:tag name="KSO_WM_TEMPLATE_CATEGORY" val="diagram"/>
  <p:tag name="KSO_WM_TEMPLATE_INDEX" val="20233144"/>
  <p:tag name="KSO_WM_UNIT_LAYERLEVEL" val="1_1_1"/>
  <p:tag name="KSO_WM_TAG_VERSION" val="3.0"/>
  <p:tag name="KSO_WM_DIAGRAM_GROUP_CODE" val="l1-1"/>
  <p:tag name="KSO_WM_UNIT_TEXT_TYPE" val="1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输入您的智能图形项正文具体内容，文字是您思想的提炼，请尽量言简意赅的阐述观点。单击此处添加正文，文字是您思想的提炼，请言简意赅的阐述您的观点"/>
  <p:tag name="KSO_WM_UNIT_TEXT_FILL_FORE_SCHEMECOLOR_INDEX" val="1"/>
  <p:tag name="KSO_WM_UNIT_TEXT_FILL_TYPE" val="1"/>
  <p:tag name="KSO_WM_UNIT_USESOURCEFORMAT_APPLY" val="1"/>
</p:tagLst>
</file>

<file path=ppt/tags/tag2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2*l_h_a*1_2_1"/>
  <p:tag name="KSO_WM_UNIT_INDEX" val="1_2_1"/>
  <p:tag name="KSO_WM_DIAGRAM_GROUP_CODE" val="l1-1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i*1_2_1"/>
  <p:tag name="KSO_WM_TEMPLATE_CATEGORY" val="diagram"/>
  <p:tag name="KSO_WM_TEMPLATE_INDEX" val="20233144"/>
  <p:tag name="KSO_WM_UNIT_LAYERLEVEL" val="1_1_1"/>
  <p:tag name="KSO_WM_TAG_VERSION" val="3.0"/>
  <p:tag name="KSO_WM_UNIT_TYPE" val="l_h_i"/>
  <p:tag name="KSO_WM_UNIT_INDEX" val="1_2_1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5"/>
  <p:tag name="KSO_WM_UNIT_SHADOW_SCHEMECOLOR_INDEX" val="5"/>
  <p:tag name="KSO_WM_UNIT_USESOURCEFORMAT_APPLY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i*1_1_2"/>
  <p:tag name="KSO_WM_TEMPLATE_CATEGORY" val="diagram"/>
  <p:tag name="KSO_WM_TEMPLATE_INDEX" val="20233144"/>
  <p:tag name="KSO_WM_UNIT_LAYERLEVEL" val="1_1_1"/>
  <p:tag name="KSO_WM_TAG_VERSION" val="3.0"/>
  <p:tag name="KSO_WM_UNIT_TYPE" val="l_h_i"/>
  <p:tag name="KSO_WM_UNIT_INDEX" val="1_1_2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gradient&quot;:[{&quot;brightness&quot;:0.4000000059604645,&quot;colorType&quot;:1,&quot;foreColorIndex&quot;:5,&quot;pos&quot;:0,&quot;transparency&quot;:1},{&quot;brightness&quot;:0.4000000059604645,&quot;colorType&quot;:1,&quot;foreColorIndex&quot;:5,&quot;pos&quot;:0.6499999761581421,&quot;transparency&quot;:0.800000011920929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25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44_2*l_h_f*1_1_1"/>
  <p:tag name="KSO_WM_TEMPLATE_CATEGORY" val="diagram"/>
  <p:tag name="KSO_WM_TEMPLATE_INDEX" val="20233144"/>
  <p:tag name="KSO_WM_UNIT_LAYERLEVEL" val="1_1_1"/>
  <p:tag name="KSO_WM_TAG_VERSION" val="3.0"/>
  <p:tag name="KSO_WM_DIAGRAM_GROUP_CODE" val="l1-1"/>
  <p:tag name="KSO_WM_UNIT_TEXT_TYPE" val="1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输入您的正文，文字是您思想的提炼，请尽量言简意赅的阐述观点，单击此处输入您的智能图形正文，文字是您思想的提炼，单击此处输入您的正文，文字是您思想的提炼"/>
  <p:tag name="KSO_WM_UNIT_TEXT_FILL_FORE_SCHEMECOLOR_INDEX" val="1"/>
  <p:tag name="KSO_WM_UNIT_TEXT_FILL_TYPE" val="1"/>
  <p:tag name="KSO_WM_UNIT_USESOURCEFORMAT_APPLY" val="1"/>
</p:tagLst>
</file>

<file path=ppt/tags/tag2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2*l_h_a*1_1_1"/>
  <p:tag name="KSO_WM_UNIT_INDEX" val="1_1_1"/>
  <p:tag name="KSO_WM_DIAGRAM_GROUP_CODE" val="l1-1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i*1_1_1"/>
  <p:tag name="KSO_WM_TEMPLATE_CATEGORY" val="diagram"/>
  <p:tag name="KSO_WM_TEMPLATE_INDEX" val="20233144"/>
  <p:tag name="KSO_WM_UNIT_LAYERLEVEL" val="1_1_1"/>
  <p:tag name="KSO_WM_TAG_VERSION" val="3.0"/>
  <p:tag name="KSO_WM_UNIT_TYPE" val="l_h_i"/>
  <p:tag name="KSO_WM_UNIT_INDEX" val="1_1_1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5"/>
  <p:tag name="KSO_WM_UNIT_SHADOW_SCHEMECOLOR_INDEX" val="5"/>
  <p:tag name="KSO_WM_UNIT_USESOURCEFORMAT_APPLY" val="1"/>
</p:tagLst>
</file>

<file path=ppt/tags/tag254.xml><?xml version="1.0" encoding="utf-8"?>
<p:tagLst xmlns:p="http://schemas.openxmlformats.org/presentationml/2006/main">
  <p:tag name="KSO_WM_UNIT_PICTURE_SUBTYPE" val="b"/>
  <p:tag name="KSO_WM_UNIT_VALUE" val="374*4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144_2*l_h_d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PIC_SOURCE_TYPE" val="generate_slide_ai*{&quot;ai_type&quot;:&quot;generate_single_page&quot;,&quot;id&quot;:&quot;VCG41N1326333912&quot;}*gallery_gallery_ai_v2.0.9_ONLINE*6d892f6dc2799102a5c707226780c18a-slide-0"/>
  <p:tag name="KSO_WM_UNIT_LINE_FILL_TYPE" val="2"/>
  <p:tag name="KSO_WM_UNIT_USESOURCEFORMAT_APPLY" val="1"/>
</p:tagLst>
</file>

<file path=ppt/tags/tag255.xml><?xml version="1.0" encoding="utf-8"?>
<p:tagLst xmlns:p="http://schemas.openxmlformats.org/presentationml/2006/main">
  <p:tag name="KSO_WM_UNIT_PICTURE_SUBTYPE" val="b"/>
  <p:tag name="KSO_WM_UNIT_VALUE" val="374*4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144_2*l_h_d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PIC_SOURCE_TYPE" val="generate_slide_ai*{&quot;ai_type&quot;:&quot;generate_single_page&quot;,&quot;id&quot;:&quot;VCG41N1419183340&quot;}*gallery_gallery_ai_v2.0.9_ONLINE*6d892f6dc2799102a5c707226780c18a-slide-0"/>
  <p:tag name="KSO_WM_UNIT_LINE_FILL_TYPE" val="2"/>
  <p:tag name="KSO_WM_UNIT_USESOURCEFORMAT_APPLY" val="1"/>
</p:tagLst>
</file>

<file path=ppt/tags/tag256.xml><?xml version="1.0" encoding="utf-8"?>
<p:tagLst xmlns:p="http://schemas.openxmlformats.org/presentationml/2006/main">
  <p:tag name="KSO_WM_UNIT_PICTURE_SUBTYPE" val="b"/>
  <p:tag name="KSO_WM_UNIT_VALUE" val="374*4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144_2*l_h_d*1_3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MAX_ITEMCNT" val="4"/>
  <p:tag name="KSO_WM_DIAGRAM_MIN_ITEMCNT" val="2"/>
  <p:tag name="KSO_WM_DIAGRAM_VIRTUALLY_FRAME" val="{&quot;height&quot;:366.5,&quot;width&quot;:850.2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PIC_SOURCE_TYPE" val="generate_slide_ai*{&quot;ai_type&quot;:&quot;generate_single_page&quot;,&quot;id&quot;:&quot;VCG41N177406913&quot;}*gallery_gallery_ai_v2.0.9_ONLINE*6d892f6dc2799102a5c707226780c18a-slide-0"/>
  <p:tag name="KSO_WM_UNIT_LINE_FILL_TYPE" val="2"/>
  <p:tag name="KSO_WM_UNIT_USESOURCEFORMAT_APPLY" val="1"/>
</p:tagLst>
</file>

<file path=ppt/tags/tag257.xml><?xml version="1.0" encoding="utf-8"?>
<p:tagLst xmlns:p="http://schemas.openxmlformats.org/presentationml/2006/main">
  <p:tag name="KSO_WM_SLIDE_ID" val="diagram20233144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3144"/>
  <p:tag name="KSO_WM_SLIDE_TYPE" val="text"/>
  <p:tag name="KSO_WM_SLIDE_SUBTYPE" val="diag"/>
  <p:tag name="KSO_WM_SLIDE_SIZE" val="850.1*366.5"/>
  <p:tag name="KSO_WM_SLIDE_POSITION" val="54.9*125.9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SOURCE" val="WPPAIGenerateSlide"/>
</p:tagLst>
</file>

<file path=ppt/tags/tag2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39"/>
  <p:tag name="KSO_WM_UNIT_ID" val="custom20231939_1*a*1"/>
  <p:tag name="KSO_WM_UNIT_TEXT_FILL_FORE_SCHEMECOLOR_INDEX" val="5"/>
  <p:tag name="KSO_WM_UNIT_TEXT_FILL_TYPE" val="1"/>
  <p:tag name="KSO_WM_UNIT_USESOURCEFORMAT_APPLY" val="1"/>
  <p:tag name="KSO_WM_UNIT_PRESET_TEXT" val="单击此处添加标题"/>
  <p:tag name="KSO_WM_UNIT_TEXT_TYPE" val="1"/>
</p:tagLst>
</file>

<file path=ppt/tags/tag259.xml><?xml version="1.0" encoding="utf-8"?>
<p:tagLst xmlns:p="http://schemas.openxmlformats.org/presentationml/2006/main">
  <p:tag name="KSO_WM_UNIT_VALUE" val="1436*146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939_1*d*1"/>
  <p:tag name="KSO_WM_TEMPLATE_CATEGORY" val="custom"/>
  <p:tag name="KSO_WM_TEMPLATE_INDEX" val="20231939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1"/>
  <p:tag name="KSO_WM_UNIT_PICTURE_SUBTYPE" val="a"/>
  <p:tag name="MH_PIC_SOURCE_TYPE" val="generate_slide_ai*{&quot;ai_type&quot;:&quot;generate_single_page&quot;,&quot;id&quot;:&quot;VCG41N1050703032&quot;}*gallery_gallery_ai_v2.0.9_ONLINE*fafaf9a6a3cc6419926b8d4f79325a2a-slide-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70_3*l_h_f*1_1_1"/>
  <p:tag name="KSO_WM_TEMPLATE_CATEGORY" val="diagram"/>
  <p:tag name="KSO_WM_TEMPLATE_INDEX" val="20231970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28.93646240234375,&quot;width&quot;:267.1749572753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EXT_CAN_REMOVE" val="n"/>
  <p:tag name="KSO_WM_UNIT_TEXT_TYPE" val="1"/>
  <p:tag name="KSO_WM_BEAUTIFY_FLAG" val="#wm#"/>
  <p:tag name="KSO_WM_UNIT_TEXT_LAYER_COUNT" val="1"/>
  <p:tag name="KSO_WM_UNIT_PRESET_TEXT" val="单击此处输入你的项正文，文字是您思想的提炼，请尽量言简意赅的阐述。单击此处输入你的项正，文字是您思想的提炼，请尽量言简意赅的阐述。"/>
  <p:tag name="KSO_WM_UNIT_TEXT_FILL_FORE_SCHEMECOLOR_INDEX" val="1"/>
  <p:tag name="KSO_WM_UNIT_TEXT_FILL_TYPE" val="1"/>
  <p:tag name="KSO_WM_UNIT_USESOURCEFORMAT_APPLY" val="1"/>
</p:tagLst>
</file>

<file path=ppt/tags/tag2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70_3*l_h_a*1_1_1"/>
  <p:tag name="KSO_WM_TEMPLATE_CATEGORY" val="diagram"/>
  <p:tag name="KSO_WM_TEMPLATE_INDEX" val="20231970"/>
  <p:tag name="KSO_WM_UNIT_LAYERLEVEL" val="1_1_1"/>
  <p:tag name="KSO_WM_TAG_VERSION" val="3.0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28.93646240234375,&quot;width&quot;:267.1749572753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DIAGRAM_COLOR_TEXT_CAN_REMOVE" val="n"/>
  <p:tag name="KSO_WM_UNIT_TEXT_TYPE" val="1"/>
  <p:tag name="KSO_WM_BEAUTIFY_FLAG" val="#wm#"/>
  <p:tag name="KSO_WM_UNIT_PRESET_TEXT" val="此处添加标题"/>
  <p:tag name="KSO_WM_UNIT_TEXT_FILL_FORE_SCHEMECOLOR_INDEX" val="1"/>
  <p:tag name="KSO_WM_UNIT_TEXT_FILL_TYPE" val="1"/>
  <p:tag name="KSO_WM_UNIT_USESOURCEFORMAT_APPLY" val="1"/>
</p:tagLst>
</file>

<file path=ppt/tags/tag26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70_3*l_h_f*1_2_1"/>
  <p:tag name="KSO_WM_TEMPLATE_CATEGORY" val="diagram"/>
  <p:tag name="KSO_WM_TEMPLATE_INDEX" val="20231970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28.93646240234375,&quot;width&quot;:267.1749572753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EXT_CAN_REMOVE" val="n"/>
  <p:tag name="KSO_WM_UNIT_TEXT_TYPE" val="1"/>
  <p:tag name="KSO_WM_BEAUTIFY_FLAG" val="#wm#"/>
  <p:tag name="KSO_WM_UNIT_TEXT_LAYER_COUNT" val="1"/>
  <p:tag name="KSO_WM_UNIT_PRESET_TEXT" val="单击此处输入你的项正文，文字是您思想的提炼，请尽量言简意赅的阐述。单击此处输入你的项正，文字是您思想的提炼，请尽量言简意赅的阐述。"/>
  <p:tag name="KSO_WM_UNIT_TEXT_FILL_FORE_SCHEMECOLOR_INDEX" val="1"/>
  <p:tag name="KSO_WM_UNIT_TEXT_FILL_TYPE" val="1"/>
  <p:tag name="KSO_WM_UNIT_USESOURCEFORMAT_APPLY" val="1"/>
</p:tagLst>
</file>

<file path=ppt/tags/tag2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70_3*l_h_a*1_2_1"/>
  <p:tag name="KSO_WM_TEMPLATE_CATEGORY" val="diagram"/>
  <p:tag name="KSO_WM_TEMPLATE_INDEX" val="20231970"/>
  <p:tag name="KSO_WM_UNIT_LAYERLEVEL" val="1_1_1"/>
  <p:tag name="KSO_WM_TAG_VERSION" val="3.0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28.93646240234375,&quot;width&quot;:267.1749572753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DIAGRAM_COLOR_TEXT_CAN_REMOVE" val="n"/>
  <p:tag name="KSO_WM_UNIT_TEXT_TYPE" val="1"/>
  <p:tag name="KSO_WM_BEAUTIFY_FLAG" val="#wm#"/>
  <p:tag name="KSO_WM_UNIT_PRESET_TEXT" val="此处添加标题"/>
  <p:tag name="KSO_WM_UNIT_TEXT_FILL_FORE_SCHEMECOLOR_INDEX" val="1"/>
  <p:tag name="KSO_WM_UNIT_TEXT_FILL_TYPE" val="1"/>
  <p:tag name="KSO_WM_UNIT_USESOURCEFORMAT_APPLY" val="1"/>
</p:tagLst>
</file>

<file path=ppt/tags/tag26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70_3*l_h_f*1_3_1"/>
  <p:tag name="KSO_WM_TEMPLATE_CATEGORY" val="diagram"/>
  <p:tag name="KSO_WM_TEMPLATE_INDEX" val="20231970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28.93646240234375,&quot;width&quot;:267.1749572753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EXT_CAN_REMOVE" val="n"/>
  <p:tag name="KSO_WM_UNIT_TEXT_TYPE" val="1"/>
  <p:tag name="KSO_WM_BEAUTIFY_FLAG" val="#wm#"/>
  <p:tag name="KSO_WM_UNIT_TEXT_LAYER_COUNT" val="1"/>
  <p:tag name="KSO_WM_UNIT_PRESET_TEXT" val="单击此处输入你的项正文，文字是您思想的提炼，请尽量言简意赅的阐述。单击此处输入你的项正，文字是您思想的提炼，请尽量言简意赅的阐述。"/>
  <p:tag name="KSO_WM_UNIT_TEXT_FILL_FORE_SCHEMECOLOR_INDEX" val="1"/>
  <p:tag name="KSO_WM_UNIT_TEXT_FILL_TYPE" val="1"/>
  <p:tag name="KSO_WM_UNIT_USESOURCEFORMAT_APPLY" val="1"/>
</p:tagLst>
</file>

<file path=ppt/tags/tag2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70_3*l_h_a*1_3_1"/>
  <p:tag name="KSO_WM_TEMPLATE_CATEGORY" val="diagram"/>
  <p:tag name="KSO_WM_TEMPLATE_INDEX" val="20231970"/>
  <p:tag name="KSO_WM_UNIT_LAYERLEVEL" val="1_1_1"/>
  <p:tag name="KSO_WM_TAG_VERSION" val="3.0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28.93646240234375,&quot;width&quot;:267.17495727539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DIAGRAM_COLOR_TEXT_CAN_REMOVE" val="n"/>
  <p:tag name="KSO_WM_UNIT_TEXT_TYPE" val="1"/>
  <p:tag name="KSO_WM_BEAUTIFY_FLAG" val="#wm#"/>
  <p:tag name="KSO_WM_UNIT_PRESET_TEXT" val="此处添加标题"/>
  <p:tag name="KSO_WM_UNIT_TEXT_FILL_FORE_SCHEMECOLOR_INDEX" val="1"/>
  <p:tag name="KSO_WM_UNIT_TEXT_FILL_TYPE" val="1"/>
  <p:tag name="KSO_WM_UNIT_USESOURCEFORMAT_APPLY" val="1"/>
</p:tagLst>
</file>

<file path=ppt/tags/tag266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266.85*289.778"/>
  <p:tag name="KSO_WM_SLIDE_POSITION" val="54.55*162.92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939"/>
  <p:tag name="KSO_WM_TEMPLATE_SUBCATEGORY" val="0"/>
  <p:tag name="KSO_WM_SLIDE_INDEX" val="1"/>
  <p:tag name="KSO_WM_TAG_VERSION" val="3.0"/>
  <p:tag name="KSO_WM_SLIDE_ID" val="custom20231939_1"/>
  <p:tag name="KSO_WM_SLIDE_ITEM_CNT" val="2"/>
  <p:tag name="KSO_WM_SLIDE_SOURCE" val="WPPAIGenerateSlide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2*a*1"/>
  <p:tag name="KSO_WM_TEMPLATE_CATEGORY" val="diagram"/>
  <p:tag name="KSO_WM_TEMPLATE_INDEX" val="2023333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9"/>
  <p:tag name="KSO_WM_DIAGRAM_GROUP_CODE" val="l1-1"/>
  <p:tag name="KSO_WM_UNIT_TYPE" val="a"/>
  <p:tag name="KSO_WM_UNIT_INDEX" val="1"/>
  <p:tag name="KSO_WM_UNIT_TEXT_TYPE" val="1"/>
  <p:tag name="KSO_WM_UNIT_PRESET_TEXT" val="单击此处添加标题"/>
  <p:tag name="KSO_WM_UNIT_TEXT_FILL_FORE_SCHEMECOLOR_INDEX" val="2"/>
  <p:tag name="KSO_WM_UNIT_TEXT_FILL_TYPE" val="1"/>
  <p:tag name="KSO_WM_UNIT_USESOURCEFORMAT_APPLY" val="1"/>
</p:tagLst>
</file>

<file path=ppt/tags/tag26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37_1*l_h_f*1_1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观点，以便观者准确地理解您传达的思想。"/>
  <p:tag name="KSO_WM_UNIT_TEXT_FILL_FORE_SCHEMECOLOR_INDEX" val="1"/>
  <p:tag name="KSO_WM_UNIT_TEXT_FILL_TYPE" val="1"/>
  <p:tag name="KSO_WM_UNIT_USESOURCEFORMAT_APPLY" val="1"/>
</p:tagLst>
</file>

<file path=ppt/tags/tag26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7_1*l_h_a*1_1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37_1*l_h_i*1_1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1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1*l_h_d*1_1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422*799"/>
  <p:tag name="KSO_WM_DIAGRAM_GROUP_CODE" val="l1-1"/>
  <p:tag name="KSO_WM_UNIT_TYPE" val="l_h_d"/>
  <p:tag name="KSO_WM_UNIT_INDEX" val="1_1_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41N1307996163&quot;}*gallery_gallery_ai_v2.0.9_ONLINE*25cbdeb9c2a6b7ee098ff98fa2a16d55-slide-0"/>
  <p:tag name="KSO_WM_UNIT_LINE_FILL_TYPE" val="2"/>
  <p:tag name="KSO_WM_UNIT_USESOURCEFORMAT_APPLY" val="1"/>
</p:tagLst>
</file>

<file path=ppt/tags/tag27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37_1*l_h_f*1_2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内容观点，以便观者准确地理解您传达的思想内容。"/>
  <p:tag name="KSO_WM_UNIT_TEXT_FILL_FORE_SCHEMECOLOR_INDEX" val="1"/>
  <p:tag name="KSO_WM_UNIT_TEXT_FILL_TYPE" val="1"/>
  <p:tag name="KSO_WM_UNIT_USESOURCEFORMAT_APPLY" val="1"/>
</p:tagLst>
</file>

<file path=ppt/tags/tag2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337_1*l_h_a*1_2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37_1*l_h_i*1_2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1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1*l_h_d*1_2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422*799"/>
  <p:tag name="KSO_WM_DIAGRAM_GROUP_CODE" val="l1-1"/>
  <p:tag name="KSO_WM_UNIT_TYPE" val="l_h_d"/>
  <p:tag name="KSO_WM_UNIT_INDEX" val="1_2_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41N1458179432&quot;}*gallery_gallery_ai_v2.0.9_ONLINE*25cbdeb9c2a6b7ee098ff98fa2a16d55-slide-0"/>
  <p:tag name="KSO_WM_UNIT_LINE_FILL_TYPE" val="2"/>
  <p:tag name="KSO_WM_UNIT_USESOURCEFORMAT_APPLY" val="1"/>
</p:tagLst>
</file>

<file path=ppt/tags/tag27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7_1*l_h_f*1_3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观点，以便观者准确地理解您传达的思想。"/>
  <p:tag name="KSO_WM_UNIT_TEXT_FILL_FORE_SCHEMECOLOR_INDEX" val="1"/>
  <p:tag name="KSO_WM_UNIT_TEXT_FILL_TYPE" val="1"/>
  <p:tag name="KSO_WM_UNIT_USESOURCEFORMAT_APPLY" val="1"/>
</p:tagLst>
</file>

<file path=ppt/tags/tag2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337_1*l_h_a*1_3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3337_1*l_h_i*1_3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1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1*l_h_d*1_3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422*799"/>
  <p:tag name="KSO_WM_DIAGRAM_GROUP_CODE" val="l1-1"/>
  <p:tag name="KSO_WM_UNIT_TYPE" val="l_h_d"/>
  <p:tag name="KSO_WM_UNIT_INDEX" val="1_3_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41N1071486696&quot;}*gallery_gallery_ai_v2.0.9_ONLINE*25cbdeb9c2a6b7ee098ff98fa2a16d55-slide-0"/>
  <p:tag name="KSO_WM_UNIT_LINE_FILL_TYPE" val="2"/>
  <p:tag name="KSO_WM_UNIT_USESOURCEFORMAT_APPLY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337_1*l_h_i*1_1_2"/>
  <p:tag name="KSO_WM_TEMPLATE_CATEGORY" val="diagram"/>
  <p:tag name="KSO_WM_TEMPLATE_INDEX" val="20233337"/>
  <p:tag name="KSO_WM_UNIT_LAYERLEVEL" val="1_1_1"/>
  <p:tag name="KSO_WM_TAG_VERSION" val="3.0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UNIT_LINE_FILL_TYPE" val="2"/>
  <p:tag name="KSO_WM_UNIT_USESOURCEFORMAT_APPLY" val="1"/>
</p:tagLst>
</file>

<file path=ppt/tags/tag2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337_1*l_h_i*1_2_2"/>
  <p:tag name="KSO_WM_TEMPLATE_CATEGORY" val="diagram"/>
  <p:tag name="KSO_WM_TEMPLATE_INDEX" val="20233337"/>
  <p:tag name="KSO_WM_UNIT_LAYERLEVEL" val="1_1_1"/>
  <p:tag name="KSO_WM_TAG_VERSION" val="3.0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UNIT_LINE_FILL_TYPE" val="2"/>
  <p:tag name="KSO_WM_UNIT_USESOURCEFORMAT_APPLY" val="1"/>
</p:tagLst>
</file>

<file path=ppt/tags/tag2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3337_1*l_h_i*1_3_2"/>
  <p:tag name="KSO_WM_TEMPLATE_CATEGORY" val="diagram"/>
  <p:tag name="KSO_WM_TEMPLATE_INDEX" val="20233337"/>
  <p:tag name="KSO_WM_UNIT_LAYERLEVEL" val="1_1_1"/>
  <p:tag name="KSO_WM_TAG_VERSION" val="3.0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UNIT_LINE_FILL_TYPE" val="2"/>
  <p:tag name="KSO_WM_UNIT_USESOURCEFORMAT_APPLY" val="1"/>
</p:tagLst>
</file>

<file path=ppt/tags/tag283.xml><?xml version="1.0" encoding="utf-8"?>
<p:tagLst xmlns:p="http://schemas.openxmlformats.org/presentationml/2006/main">
  <p:tag name="KSO_WM_SLIDE_ID" val="diagram20233337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diagram"/>
  <p:tag name="KSO_WM_TEMPLATE_INDEX" val="20233337"/>
  <p:tag name="KSO_WM_SLIDE_TYPE" val="text"/>
  <p:tag name="KSO_WM_SLIDE_SUBTYPE" val="diag"/>
  <p:tag name="KSO_WM_SLIDE_SIZE" val="850.483*348.597"/>
  <p:tag name="KSO_WM_SLIDE_POSITION" val="54.8*141.87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SOURCE" val="WPPAIGenerateSlide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86_7*a*1"/>
  <p:tag name="KSO_WM_TEMPLATE_CATEGORY" val="custom"/>
  <p:tag name="KSO_WM_TEMPLATE_INDEX" val="2023158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28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86_7*e*1"/>
  <p:tag name="KSO_WM_TEMPLATE_CATEGORY" val="custom"/>
  <p:tag name="KSO_WM_TEMPLATE_INDEX" val="20231586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286.xml><?xml version="1.0" encoding="utf-8"?>
<p:tagLst xmlns:p="http://schemas.openxmlformats.org/presentationml/2006/main">
  <p:tag name="KSO_WM_SLIDE_ID" val="custom20231586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86"/>
  <p:tag name="KSO_WM_SLIDE_TYPE" val="sectionTitle"/>
  <p:tag name="KSO_WM_SLIDE_SUBTYPE" val="pureTxt"/>
  <p:tag name="KSO_WM_SLIDE_LAYOUT" val="a_e"/>
  <p:tag name="KSO_WM_SLIDE_LAYOUT_CNT" val="1_1"/>
</p:tagLst>
</file>

<file path=ppt/tags/tag2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67_3*a*1"/>
  <p:tag name="KSO_WM_TEMPLATE_CATEGORY" val="diagram"/>
  <p:tag name="KSO_WM_TEMPLATE_INDEX" val="20231967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2"/>
  <p:tag name="KSO_WM_UNIT_TEXT_FILL_TYPE" val="1"/>
  <p:tag name="KSO_WM_UNIT_USESOURCEFORMAT_APPLY" val="1"/>
</p:tagLst>
</file>

<file path=ppt/tags/tag28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67_3*l_h_f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88"/>
  <p:tag name="KSO_WM_DIAGRAM_MAX_ITEMCNT" val="4"/>
  <p:tag name="KSO_WM_DIAGRAM_MIN_ITEMCNT" val="2"/>
  <p:tag name="KSO_WM_DIAGRAM_VIRTUALLY_FRAME" val="{&quot;height&quot;:372.13134765625,&quot;left&quot;:97.73582677165355,&quot;top&quot;:116.19857814037896,&quot;width&quot;:780.27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内容，简明扼要地阐述您的观点。根据需要增减文字，准确地理解您传达的思想。"/>
  <p:tag name="KSO_WM_UNIT_TEXT_TYPE" val="1"/>
  <p:tag name="KSO_WM_UNIT_USESOURCEFORMAT_APPLY" val="1"/>
</p:tagLst>
</file>

<file path=ppt/tags/tag28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67_3*l_h_a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left&quot;:97.73582677165355,&quot;top&quot;:116.19857814037896,&quot;width&quot;:780.27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9"/>
  <p:tag name="KSO_WM_UNIT_TEXT_FILL_FORE_SCHEMECOLOR_INDEX" val="1"/>
  <p:tag name="KSO_WM_UNIT_TEXT_FILL_TYPE" val="1"/>
  <p:tag name="KSO_WM_UNIT_PRESET_TEXT" val="单击此处添加标题"/>
  <p:tag name="KSO_WM_UNIT_TEXT_TYPE" val="1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67_3*l_h_i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left&quot;:97.73582677165355,&quot;top&quot;:116.19857814037896,&quot;width&quot;:780.272913385826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29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67_3*l_h_f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88"/>
  <p:tag name="KSO_WM_DIAGRAM_MAX_ITEMCNT" val="4"/>
  <p:tag name="KSO_WM_DIAGRAM_MIN_ITEMCNT" val="2"/>
  <p:tag name="KSO_WM_DIAGRAM_VIRTUALLY_FRAME" val="{&quot;height&quot;:372.13134765625,&quot;left&quot;:97.73582677165355,&quot;top&quot;:116.19857814037896,&quot;width&quot;:780.27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内容，简明扼要地阐述您的观点。根据需要增减文字，准确地理解您传达的思想。"/>
  <p:tag name="KSO_WM_UNIT_TEXT_TYPE" val="1"/>
  <p:tag name="KSO_WM_UNIT_USESOURCEFORMAT_APPLY" val="1"/>
</p:tagLst>
</file>

<file path=ppt/tags/tag29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67_3*l_h_a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left&quot;:97.73582677165355,&quot;top&quot;:116.19857814037896,&quot;width&quot;:780.27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  <p:tag name="KSO_WM_UNIT_USESOURCEFORMAT_APPLY" val="1"/>
</p:tagLst>
</file>

<file path=ppt/tags/tag29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67_3*l_h_i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left&quot;:97.73582677165355,&quot;top&quot;:116.19857814037896,&quot;width&quot;:780.272913385826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29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67_3*l_h_f*1_3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88"/>
  <p:tag name="KSO_WM_DIAGRAM_MAX_ITEMCNT" val="4"/>
  <p:tag name="KSO_WM_DIAGRAM_MIN_ITEMCNT" val="2"/>
  <p:tag name="KSO_WM_DIAGRAM_VIRTUALLY_FRAME" val="{&quot;height&quot;:372.13134765625,&quot;left&quot;:97.73582677165355,&quot;top&quot;:116.19857814037896,&quot;width&quot;:780.27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内容，简明扼要地阐述您的观点。根据需要增减文字，准确地理解您传达的思想。"/>
  <p:tag name="KSO_WM_UNIT_TEXT_TYPE" val="1"/>
  <p:tag name="KSO_WM_UNIT_USESOURCEFORMAT_APPLY" val="1"/>
</p:tagLst>
</file>

<file path=ppt/tags/tag29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67_3*l_h_a*1_3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left&quot;:97.73582677165355,&quot;top&quot;:116.19857814037896,&quot;width&quot;:780.27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  <p:tag name="KSO_WM_UNIT_USESOURCEFORMAT_APPLY" val="1"/>
</p:tagLst>
</file>

<file path=ppt/tags/tag2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67_3*l_h_i*1_3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left&quot;:97.73582677165355,&quot;top&quot;:116.19857814037896,&quot;width&quot;:780.272913385826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29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967_3*l_h_f*1_4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88"/>
  <p:tag name="KSO_WM_DIAGRAM_MAX_ITEMCNT" val="4"/>
  <p:tag name="KSO_WM_DIAGRAM_MIN_ITEMCNT" val="2"/>
  <p:tag name="KSO_WM_DIAGRAM_VIRTUALLY_FRAME" val="{&quot;height&quot;:372.13134765625,&quot;left&quot;:97.73582677165355,&quot;top&quot;:116.19857814037896,&quot;width&quot;:780.27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内容，简明扼要地阐述您的观点。根据需要增减文字，准确地理解您传达的思想。"/>
  <p:tag name="KSO_WM_UNIT_TEXT_TYPE" val="1"/>
  <p:tag name="KSO_WM_UNIT_USESOURCEFORMAT_APPLY" val="1"/>
</p:tagLst>
</file>

<file path=ppt/tags/tag29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1967_3*l_h_a*1_4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left&quot;:97.73582677165355,&quot;top&quot;:116.19857814037896,&quot;width&quot;:780.27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  <p:tag name="KSO_WM_UNIT_USESOURCEFORMAT_APPLY" val="1"/>
</p:tagLst>
</file>

<file path=ppt/tags/tag29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1967_3*l_h_i*1_4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left&quot;:97.73582677165355,&quot;top&quot;:116.19857814037896,&quot;width&quot;:780.272913385826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ID" val="diagram20231967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780.211*359.439"/>
  <p:tag name="KSO_WM_SLIDE_POSITION" val="97.7358*125.161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1967"/>
  <p:tag name="KSO_WM_SLIDE_LAYOUT" val="a_l"/>
  <p:tag name="KSO_WM_SLIDE_LAYOUT_CNT" val="1_1"/>
  <p:tag name="KSO_WM_SLIDE_SOURCE" val="WPPAIGenerateSlide"/>
</p:tagLst>
</file>

<file path=ppt/tags/tag3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93.7934645669292,&quot;left&quot;:42.78535433070865,&quot;top&quot;:25.05354330708662,&quot;width&quot;:832.7039370078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1_1"/>
  <p:tag name="KSO_WM_UNIT_ID" val="diagram20233329_3*l_h_a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30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93.7934645669292,&quot;left&quot;:42.78535433070865,&quot;top&quot;:25.05354330708662,&quot;width&quot;:832.7039370078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1_1"/>
  <p:tag name="KSO_WM_UNIT_ID" val="diagram20233329_3*l_h_f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内容观点。根据需要可酌情增减文字，以便观者准确地理解您传达的思想。"/>
  <p:tag name="KSO_WM_UNIT_TEXT_FILL_FORE_SCHEMECOLOR_INDEX" val="1"/>
  <p:tag name="KSO_WM_UNIT_TEXT_FILL_TYPE" val="1"/>
  <p:tag name="KSO_WM_UNIT_USESOURCEFORMAT_APPLY" val="1"/>
</p:tagLst>
</file>

<file path=ppt/tags/tag303.xml><?xml version="1.0" encoding="utf-8"?>
<p:tagLst xmlns:p="http://schemas.openxmlformats.org/presentationml/2006/main">
  <p:tag name="KSO_WM_DIAGRAM_VIRTUALLY_FRAME" val="{&quot;height&quot;:493.7934645669292,&quot;left&quot;:42.78535433070865,&quot;top&quot;:25.05354330708662,&quot;width&quot;:832.703937007874}"/>
  <p:tag name="KSO_WM_DIAGRAM_VERSION" val="3"/>
  <p:tag name="KSO_WM_DIAGRAM_COLOR_TRICK" val="1"/>
  <p:tag name="KSO_WM_DIAGRAM_COLOR_TEXT_CAN_REMOVE" val="n"/>
  <p:tag name="KSO_WM_UNIT_VALUE" val="738*47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29_3*l_h_d*1_1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41N1432660058&quot;}*gallery_gallery_ai_v2.0.9_ONLINE*08c10cdd161bcaa865a43a17f0492dbd-slide-0"/>
  <p:tag name="KSO_WM_UNIT_LINE_FILL_TYPE" val="2"/>
  <p:tag name="KSO_WM_UNIT_USESOURCEFORMAT_APPLY" val="1"/>
</p:tagLst>
</file>

<file path=ppt/tags/tag304.xml><?xml version="1.0" encoding="utf-8"?>
<p:tagLst xmlns:p="http://schemas.openxmlformats.org/presentationml/2006/main">
  <p:tag name="KSO_WM_DIAGRAM_VIRTUALLY_FRAME" val="{&quot;height&quot;:493.7934645669292,&quot;left&quot;:42.78535433070865,&quot;top&quot;:25.05354330708662,&quot;width&quot;:832.703937007874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29_3*l_h_i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305.xml><?xml version="1.0" encoding="utf-8"?>
<p:tagLst xmlns:p="http://schemas.openxmlformats.org/presentationml/2006/main">
  <p:tag name="KSO_WM_DIAGRAM_VIRTUALLY_FRAME" val="{&quot;height&quot;:493.7934645669292,&quot;left&quot;:42.78535433070865,&quot;top&quot;:25.05354330708662,&quot;width&quot;:832.703937007874}"/>
  <p:tag name="KSO_WM_DIAGRAM_VERSION" val="3"/>
  <p:tag name="KSO_WM_DIAGRAM_COLOR_TRICK" val="1"/>
  <p:tag name="KSO_WM_DIAGRAM_COLOR_TEXT_CAN_REMOVE" val="n"/>
  <p:tag name="KSO_WM_UNIT_VALUE" val="738*47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29_3*l_h_d*1_2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41N1403433963&quot;}*gallery_gallery_ai_v2.0.9_ONLINE*08c10cdd161bcaa865a43a17f0492dbd-slide-0"/>
  <p:tag name="KSO_WM_UNIT_LINE_FILL_TYPE" val="2"/>
  <p:tag name="KSO_WM_UNIT_USESOURCEFORMAT_APPLY" val="1"/>
</p:tagLst>
</file>

<file path=ppt/tags/tag306.xml><?xml version="1.0" encoding="utf-8"?>
<p:tagLst xmlns:p="http://schemas.openxmlformats.org/presentationml/2006/main">
  <p:tag name="KSO_WM_DIAGRAM_VIRTUALLY_FRAME" val="{&quot;height&quot;:493.7934645669292,&quot;left&quot;:42.78535433070865,&quot;top&quot;:25.05354330708662,&quot;width&quot;:832.703937007874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29_3*l_h_i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3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93.7934645669292,&quot;left&quot;:42.78535433070865,&quot;top&quot;:25.05354330708662,&quot;width&quot;:832.7039370078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2_1"/>
  <p:tag name="KSO_WM_UNIT_ID" val="diagram20233329_3*l_h_a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30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93.7934645669292,&quot;left&quot;:42.78535433070865,&quot;top&quot;:25.05354330708662,&quot;width&quot;:832.7039370078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2_1"/>
  <p:tag name="KSO_WM_UNIT_ID" val="diagram20233329_3*l_h_f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USESOURCEFORMAT_APPLY" val="1"/>
</p:tagLst>
</file>

<file path=ppt/tags/tag309.xml><?xml version="1.0" encoding="utf-8"?>
<p:tagLst xmlns:p="http://schemas.openxmlformats.org/presentationml/2006/main">
  <p:tag name="KSO_WM_DIAGRAM_VIRTUALLY_FRAME" val="{&quot;height&quot;:493.7934645669292,&quot;left&quot;:42.78535433070865,&quot;top&quot;:25.05354330708662,&quot;width&quot;:832.703937007874}"/>
  <p:tag name="KSO_WM_DIAGRAM_VERSION" val="3"/>
  <p:tag name="KSO_WM_DIAGRAM_COLOR_TRICK" val="1"/>
  <p:tag name="KSO_WM_DIAGRAM_COLOR_TEXT_CAN_REMOVE" val="n"/>
  <p:tag name="KSO_WM_UNIT_VALUE" val="738*47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329_3*l_h_d*1_3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41N1340525491&quot;}*gallery_gallery_ai_v2.0.9_ONLINE*08c10cdd161bcaa865a43a17f0492dbd-slide-0"/>
  <p:tag name="KSO_WM_UNIT_LINE_FILL_TYPE" val="2"/>
  <p:tag name="KSO_WM_UNIT_USESOURCEFORMAT_APPLY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DIAGRAM_VIRTUALLY_FRAME" val="{&quot;height&quot;:493.7934645669292,&quot;left&quot;:42.78535433070865,&quot;top&quot;:25.05354330708662,&quot;width&quot;:832.703937007874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3329_3*l_h_i*1_3_1"/>
  <p:tag name="KSO_WM_TEMPLATE_CATEGORY" val="diagram"/>
  <p:tag name="KSO_WM_TEMPLATE_INDEX" val="20233329"/>
  <p:tag name="KSO_WM_UNIT_LAYERLEVEL" val="1_1_1"/>
  <p:tag name="KSO_WM_TAG_VERSION" val="3.0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3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93.7934645669292,&quot;left&quot;:42.78535433070865,&quot;top&quot;:25.05354330708662,&quot;width&quot;:832.7039370078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3_1"/>
  <p:tag name="KSO_WM_UNIT_ID" val="diagram20233329_3*l_h_a*1_3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31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93.7934645669292,&quot;left&quot;:42.78535433070865,&quot;top&quot;:25.05354330708662,&quot;width&quot;:832.7039370078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3_1"/>
  <p:tag name="KSO_WM_UNIT_ID" val="diagram20233329_3*l_h_f*1_3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内容观点。根据需要可酌情增减文字，以便观者准确地理解您传达的思想。"/>
  <p:tag name="KSO_WM_UNIT_TEXT_FILL_FORE_SCHEMECOLOR_INDEX" val="1"/>
  <p:tag name="KSO_WM_UNIT_TEXT_FILL_TYPE" val="1"/>
  <p:tag name="KSO_WM_UNIT_USESOURCEFORMAT_APPLY" val="1"/>
</p:tagLst>
</file>

<file path=ppt/tags/tag313.xml><?xml version="1.0" encoding="utf-8"?>
<p:tagLst xmlns:p="http://schemas.openxmlformats.org/presentationml/2006/main">
  <p:tag name="KSO_WM_DIAGRAM_VIRTUALLY_FRAME" val="{&quot;height&quot;:493.7934645669292,&quot;left&quot;:42.78535433070865,&quot;top&quot;:25.05354330708662,&quot;width&quot;:832.703937007874}"/>
  <p:tag name="KSO_WM_DIAGRAM_VERSION" val="3"/>
  <p:tag name="KSO_WM_DIAGRAM_COLOR_TRICK" val="1"/>
  <p:tag name="KSO_WM_DIAGRAM_COLOR_TEXT_CAN_REMOVE" val="n"/>
  <p:tag name="KSO_WM_UNIT_VALUE" val="738*47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4_1"/>
  <p:tag name="KSO_WM_UNIT_ID" val="diagram20233329_3*l_h_d*1_4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41N1308434489&quot;}*gallery_gallery_ai_v2.0.9_ONLINE*08c10cdd161bcaa865a43a17f0492dbd-slide-0"/>
  <p:tag name="KSO_WM_UNIT_LINE_FILL_TYPE" val="2"/>
  <p:tag name="KSO_WM_UNIT_USESOURCEFORMAT_APPLY" val="1"/>
</p:tagLst>
</file>

<file path=ppt/tags/tag314.xml><?xml version="1.0" encoding="utf-8"?>
<p:tagLst xmlns:p="http://schemas.openxmlformats.org/presentationml/2006/main">
  <p:tag name="KSO_WM_DIAGRAM_VIRTUALLY_FRAME" val="{&quot;height&quot;:493.7934645669292,&quot;left&quot;:42.78535433070865,&quot;top&quot;:25.05354330708662,&quot;width&quot;:832.703937007874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diagram20233329_3*l_h_i*1_4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3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93.7934645669292,&quot;left&quot;:42.78535433070865,&quot;top&quot;:25.05354330708662,&quot;width&quot;:832.7039370078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4_1"/>
  <p:tag name="KSO_WM_UNIT_ID" val="diagram20233329_3*l_h_a*1_4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31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93.7934645669292,&quot;left&quot;:42.78535433070865,&quot;top&quot;:25.05354330708662,&quot;width&quot;:832.7039370078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4_1"/>
  <p:tag name="KSO_WM_UNIT_ID" val="diagram20233329_3*l_h_f*1_4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USESOURCEFORMAT_APPLY" val="1"/>
</p:tagLst>
</file>

<file path=ppt/tags/tag317.xml><?xml version="1.0" encoding="utf-8"?>
<p:tagLst xmlns:p="http://schemas.openxmlformats.org/presentationml/2006/main">
  <p:tag name="KSO_WM_SLIDE_ID" val="diagram20233329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792.289*387.858"/>
  <p:tag name="KSO_WM_SLIDE_POSITION" val="83.1354*130.947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3329"/>
  <p:tag name="KSO_WM_SLIDE_LAYOUT" val="a_l"/>
  <p:tag name="KSO_WM_SLIDE_LAYOUT_CNT" val="1_1"/>
  <p:tag name="KSO_WM_SLIDE_SOURCE" val="WPPAIGenerateSlide"/>
</p:tagLst>
</file>

<file path=ppt/tags/tag318.xml><?xml version="1.0" encoding="utf-8"?>
<p:tagLst xmlns:p="http://schemas.openxmlformats.org/presentationml/2006/main">
  <p:tag name="KSO_WM_UNIT_TYPE" val="a"/>
  <p:tag name="KSO_WM_UNIT_INDEX" val="1"/>
</p:tagLst>
</file>

<file path=ppt/tags/tag319.xml><?xml version="1.0" encoding="utf-8"?>
<p:tagLst xmlns:p="http://schemas.openxmlformats.org/presentationml/2006/main">
  <p:tag name="KSO_WM_BEAUTIFY_FLAG" val="#wm#"/>
  <p:tag name="KSO_WM_TEMPLATE_CATEGORY" val="diagram"/>
  <p:tag name="KSO_WM_TEMPLATE_INDEX" val="20233329"/>
  <p:tag name="generateSigPptEx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44_3*a*1"/>
  <p:tag name="KSO_WM_TEMPLATE_CATEGORY" val="diagram"/>
  <p:tag name="KSO_WM_TEMPLATE_INDEX" val="20233144"/>
  <p:tag name="KSO_WM_UNIT_LAYERLEVEL" val="1"/>
  <p:tag name="KSO_WM_TAG_VERSION" val="3.0"/>
  <p:tag name="KSO_WM_BEAUTIFY_FLAG" val="#wm#"/>
  <p:tag name="KSO_WM_DIAGRAM_GROUP_CODE" val="l1-1"/>
  <p:tag name="KSO_WM_UNIT_TEXT_TYPE" val="1"/>
  <p:tag name="KSO_WM_UNIT_PRESET_TEXT" val="单击此处添加标题"/>
  <p:tag name="KSO_WM_UNIT_TEXT_FILL_FORE_SCHEMECOLOR_INDEX" val="2"/>
  <p:tag name="KSO_WM_UNIT_TEXT_FILL_TYPE" val="1"/>
  <p:tag name="KSO_WM_UNIT_USESOURCEFORMAT_APPLY" val="1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i*1_1_2"/>
  <p:tag name="KSO_WM_TEMPLATE_CATEGORY" val="diagram"/>
  <p:tag name="KSO_WM_TEMPLATE_INDEX" val="20233144"/>
  <p:tag name="KSO_WM_UNIT_LAYERLEVEL" val="1_1_1"/>
  <p:tag name="KSO_WM_TAG_VERSION" val="3.0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5430708661417,&quot;left&quot;:54.84999389648438,&quot;top&quot;:125.90346456692915,&quot;width&quot;:850.2000122070312}"/>
  <p:tag name="KSO_WM_DIAGRAM_COLOR_MATCH_VALUE" val="{&quot;shape&quot;:{&quot;fill&quot;:{&quot;gradient&quot;:[{&quot;brightness&quot;:0.4000000059604645,&quot;colorType&quot;:1,&quot;foreColorIndex&quot;:5,&quot;pos&quot;:0,&quot;transparency&quot;:1},{&quot;brightness&quot;:0.4000000059604645,&quot;colorType&quot;:1,&quot;foreColorIndex&quot;:5,&quot;pos&quot;:0.6499999761581421,&quot;transparency&quot;:0.800000011920929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d*1_1_1"/>
  <p:tag name="KSO_WM_TEMPLATE_CATEGORY" val="diagram"/>
  <p:tag name="KSO_WM_TEMPLATE_INDEX" val="20233144"/>
  <p:tag name="KSO_WM_UNIT_LAYERLEVEL" val="1_1_1"/>
  <p:tag name="KSO_WM_TAG_VERSION" val="3.0"/>
  <p:tag name="KSO_WM_UNIT_TYPE" val="l_h_d"/>
  <p:tag name="KSO_WM_UNIT_INDEX" val="1_1_1"/>
  <p:tag name="KSO_WM_UNIT_VALUE" val="599*382"/>
  <p:tag name="KSO_WM_DIAGRAM_MAX_ITEMCNT" val="4"/>
  <p:tag name="KSO_WM_DIAGRAM_MIN_ITEMCNT" val="2"/>
  <p:tag name="KSO_WM_DIAGRAM_VIRTUALLY_FRAME" val="{&quot;height&quot;:366.5430708661417,&quot;left&quot;:54.84999389648438,&quot;top&quot;:125.90346456692915,&quot;width&quot;:850.2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-0.25,&quot;colorType&quot;:1,&quot;foreColorIndex&quot;:5,&quot;transparency&quot;:0.8799999952316284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41N1478732534&quot;}*gallery_gallery_ai_v2.0.9_ONLINE*45b40a0724d65d012f055f2f20a97357-slide-0"/>
  <p:tag name="KSO_WM_UNIT_LINE_FILL_TYPE" val="2"/>
  <p:tag name="KSO_WM_UNIT_SHADOW_SCHEMECOLOR_INDEX" val="5"/>
  <p:tag name="KSO_WM_UNIT_USESOURCEFORMAT_APPLY" val="1"/>
</p:tagLst>
</file>

<file path=ppt/tags/tag32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44_3*l_h_f*1_1_1"/>
  <p:tag name="KSO_WM_TEMPLATE_CATEGORY" val="diagram"/>
  <p:tag name="KSO_WM_TEMPLATE_INDEX" val="20233144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UNIT_TEXT_TYPE" val="1"/>
  <p:tag name="KSO_WM_DIAGRAM_MAX_ITEMCNT" val="4"/>
  <p:tag name="KSO_WM_DIAGRAM_MIN_ITEMCNT" val="2"/>
  <p:tag name="KSO_WM_DIAGRAM_VIRTUALLY_FRAME" val="{&quot;height&quot;:366.5430708661417,&quot;left&quot;:54.84999389648438,&quot;top&quot;:125.90346456692915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UNIT_PRESET_TEXT" val="单击此处输入您的正文，文字是您思想的提炼，请尽量言简意赅的阐述观点，单击此处输入智能图形正文"/>
  <p:tag name="KSO_WM_UNIT_TEXT_FILL_FORE_SCHEMECOLOR_INDEX" val="1"/>
  <p:tag name="KSO_WM_UNIT_TEXT_FILL_TYPE" val="1"/>
  <p:tag name="KSO_WM_UNIT_USESOURCEFORMAT_APPLY" val="1"/>
</p:tagLst>
</file>

<file path=ppt/tags/tag3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6.5430708661417,&quot;left&quot;:54.84999389648438,&quot;top&quot;:125.90346456692915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3*l_h_a*1_1_1"/>
  <p:tag name="KSO_WM_UNIT_INDEX" val="1_1_1"/>
  <p:tag name="KSO_WM_DIAGRAM_GROUP_CODE" val="l1-1"/>
  <p:tag name="KSO_WM_UNIT_TEXT_TYPE" val="1"/>
  <p:tag name="KSO_WM_DIAGRAM_VERSION" val="3"/>
  <p:tag name="KSO_WM_DIAGRAM_COLOR_TRICK" val="1"/>
  <p:tag name="KSO_WM_DIAGRAM_COLOR_TEXT_CAN_REMOVE" val="n"/>
  <p:tag name="KSO_WM_BEAUTIFY_FLAG" val="#wm#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i*1_1_1"/>
  <p:tag name="KSO_WM_TEMPLATE_CATEGORY" val="diagram"/>
  <p:tag name="KSO_WM_TEMPLATE_INDEX" val="20233144"/>
  <p:tag name="KSO_WM_UNIT_LAYERLEVEL" val="1_1_1"/>
  <p:tag name="KSO_WM_TAG_VERSION" val="3.0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5430708661417,&quot;left&quot;:54.84999389648438,&quot;top&quot;:125.90346456692915,&quot;width&quot;:850.20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SHADOW_SCHEMECOLOR_INDEX" val="5"/>
  <p:tag name="KSO_WM_UNIT_USESOURCEFORMAT_APPLY" val="1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i*1_2_2"/>
  <p:tag name="KSO_WM_TEMPLATE_CATEGORY" val="diagram"/>
  <p:tag name="KSO_WM_TEMPLATE_INDEX" val="20233144"/>
  <p:tag name="KSO_WM_UNIT_LAYERLEVEL" val="1_1_1"/>
  <p:tag name="KSO_WM_TAG_VERSION" val="3.0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5430708661417,&quot;left&quot;:54.84999389648438,&quot;top&quot;:125.90346456692915,&quot;width&quot;:850.2000122070312}"/>
  <p:tag name="KSO_WM_DIAGRAM_COLOR_MATCH_VALUE" val="{&quot;shape&quot;:{&quot;fill&quot;:{&quot;gradient&quot;:[{&quot;brightness&quot;:0.4000000059604645,&quot;colorType&quot;:1,&quot;foreColorIndex&quot;:5,&quot;pos&quot;:0,&quot;transparency&quot;:1},{&quot;brightness&quot;:0.4000000059604645,&quot;colorType&quot;:1,&quot;foreColorIndex&quot;:5,&quot;pos&quot;:0.6499999761581421,&quot;transparency&quot;:0.800000011920929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d*1_2_1"/>
  <p:tag name="KSO_WM_TEMPLATE_CATEGORY" val="diagram"/>
  <p:tag name="KSO_WM_TEMPLATE_INDEX" val="20233144"/>
  <p:tag name="KSO_WM_UNIT_LAYERLEVEL" val="1_1_1"/>
  <p:tag name="KSO_WM_TAG_VERSION" val="3.0"/>
  <p:tag name="KSO_WM_UNIT_TYPE" val="l_h_d"/>
  <p:tag name="KSO_WM_UNIT_INDEX" val="1_2_1"/>
  <p:tag name="KSO_WM_UNIT_VALUE" val="599*382"/>
  <p:tag name="KSO_WM_DIAGRAM_MAX_ITEMCNT" val="4"/>
  <p:tag name="KSO_WM_DIAGRAM_MIN_ITEMCNT" val="2"/>
  <p:tag name="KSO_WM_DIAGRAM_VIRTUALLY_FRAME" val="{&quot;height&quot;:366.5430708661417,&quot;left&quot;:54.84999389648438,&quot;top&quot;:125.90346456692915,&quot;width&quot;:850.2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-0.25,&quot;colorType&quot;:1,&quot;foreColorIndex&quot;:5,&quot;transparency&quot;:0.8799999952316284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41N967197924&quot;}*gallery_gallery_ai_v2.0.9_ONLINE*45b40a0724d65d012f055f2f20a97357-slide-0"/>
  <p:tag name="KSO_WM_UNIT_LINE_FILL_TYPE" val="2"/>
  <p:tag name="KSO_WM_UNIT_SHADOW_SCHEMECOLOR_INDEX" val="5"/>
  <p:tag name="KSO_WM_UNIT_USESOURCEFORMAT_APPLY" val="1"/>
</p:tagLst>
</file>

<file path=ppt/tags/tag32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44_3*l_h_f*1_2_1"/>
  <p:tag name="KSO_WM_TEMPLATE_CATEGORY" val="diagram"/>
  <p:tag name="KSO_WM_TEMPLATE_INDEX" val="20233144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UNIT_TEXT_TYPE" val="1"/>
  <p:tag name="KSO_WM_DIAGRAM_MAX_ITEMCNT" val="4"/>
  <p:tag name="KSO_WM_DIAGRAM_MIN_ITEMCNT" val="2"/>
  <p:tag name="KSO_WM_DIAGRAM_VIRTUALLY_FRAME" val="{&quot;height&quot;:366.5430708661417,&quot;left&quot;:54.84999389648438,&quot;top&quot;:125.90346456692915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UNIT_PRESET_TEXT" val="单击此处输入正文，文字是您思想的提炼，请尽量言简意赅的阐述观点，单击此处输入智能图形正文"/>
  <p:tag name="KSO_WM_UNIT_TEXT_FILL_FORE_SCHEMECOLOR_INDEX" val="1"/>
  <p:tag name="KSO_WM_UNIT_TEXT_FILL_TYPE" val="1"/>
  <p:tag name="KSO_WM_UNIT_USESOURCEFORMAT_APPLY" val="1"/>
</p:tagLst>
</file>

<file path=ppt/tags/tag3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6.5430708661417,&quot;left&quot;:54.84999389648438,&quot;top&quot;:125.90346456692915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3*l_h_a*1_2_1"/>
  <p:tag name="KSO_WM_UNIT_INDEX" val="1_2_1"/>
  <p:tag name="KSO_WM_DIAGRAM_GROUP_CODE" val="l1-1"/>
  <p:tag name="KSO_WM_UNIT_TEXT_TYPE" val="1"/>
  <p:tag name="KSO_WM_DIAGRAM_VERSION" val="3"/>
  <p:tag name="KSO_WM_DIAGRAM_COLOR_TRICK" val="1"/>
  <p:tag name="KSO_WM_DIAGRAM_COLOR_TEXT_CAN_REMOVE" val="n"/>
  <p:tag name="KSO_WM_BEAUTIFY_FLAG" val="#wm#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i*1_2_1"/>
  <p:tag name="KSO_WM_TEMPLATE_CATEGORY" val="diagram"/>
  <p:tag name="KSO_WM_TEMPLATE_INDEX" val="20233144"/>
  <p:tag name="KSO_WM_UNIT_LAYERLEVEL" val="1_1_1"/>
  <p:tag name="KSO_WM_TAG_VERSION" val="3.0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5430708661417,&quot;left&quot;:54.84999389648438,&quot;top&quot;:125.90346456692915,&quot;width&quot;:850.20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SHADOW_SCHEMECOLOR_INDEX" val="5"/>
  <p:tag name="KSO_WM_UNIT_USESOURCEFORMAT_APPLY" val="1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i*1_3_2"/>
  <p:tag name="KSO_WM_TEMPLATE_CATEGORY" val="diagram"/>
  <p:tag name="KSO_WM_TEMPLATE_INDEX" val="20233144"/>
  <p:tag name="KSO_WM_UNIT_LAYERLEVEL" val="1_1_1"/>
  <p:tag name="KSO_WM_TAG_VERSION" val="3.0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5430708661417,&quot;left&quot;:54.84999389648438,&quot;top&quot;:125.90346456692915,&quot;width&quot;:850.2000122070312}"/>
  <p:tag name="KSO_WM_DIAGRAM_COLOR_MATCH_VALUE" val="{&quot;shape&quot;:{&quot;fill&quot;:{&quot;gradient&quot;:[{&quot;brightness&quot;:0.4000000059604645,&quot;colorType&quot;:1,&quot;foreColorIndex&quot;:5,&quot;pos&quot;:0,&quot;transparency&quot;:1},{&quot;brightness&quot;:0.4000000059604645,&quot;colorType&quot;:1,&quot;foreColorIndex&quot;:5,&quot;pos&quot;:0.6499999761581421,&quot;transparency&quot;:0.800000011920929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d*1_3_1"/>
  <p:tag name="KSO_WM_TEMPLATE_CATEGORY" val="diagram"/>
  <p:tag name="KSO_WM_TEMPLATE_INDEX" val="20233144"/>
  <p:tag name="KSO_WM_UNIT_LAYERLEVEL" val="1_1_1"/>
  <p:tag name="KSO_WM_TAG_VERSION" val="3.0"/>
  <p:tag name="KSO_WM_UNIT_TYPE" val="l_h_d"/>
  <p:tag name="KSO_WM_UNIT_INDEX" val="1_3_1"/>
  <p:tag name="KSO_WM_UNIT_VALUE" val="599*382"/>
  <p:tag name="KSO_WM_DIAGRAM_MAX_ITEMCNT" val="4"/>
  <p:tag name="KSO_WM_DIAGRAM_MIN_ITEMCNT" val="2"/>
  <p:tag name="KSO_WM_DIAGRAM_VIRTUALLY_FRAME" val="{&quot;height&quot;:366.5430708661417,&quot;left&quot;:54.84999389648438,&quot;top&quot;:125.90346456692915,&quot;width&quot;:850.2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-0.25,&quot;colorType&quot;:1,&quot;foreColorIndex&quot;:5,&quot;transparency&quot;:0.8799999952316284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41N806876814&quot;}*gallery_gallery_ai_v2.0.9_ONLINE*45b40a0724d65d012f055f2f20a97357-slide-0"/>
  <p:tag name="KSO_WM_UNIT_LINE_FILL_TYPE" val="2"/>
  <p:tag name="KSO_WM_UNIT_SHADOW_SCHEMECOLOR_INDEX" val="5"/>
  <p:tag name="KSO_WM_UNIT_USESOURCEFORMAT_APPLY" val="1"/>
</p:tagLst>
</file>

<file path=ppt/tags/tag3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44_3*l_h_f*1_3_1"/>
  <p:tag name="KSO_WM_TEMPLATE_CATEGORY" val="diagram"/>
  <p:tag name="KSO_WM_TEMPLATE_INDEX" val="20233144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UNIT_TEXT_TYPE" val="1"/>
  <p:tag name="KSO_WM_DIAGRAM_MAX_ITEMCNT" val="4"/>
  <p:tag name="KSO_WM_DIAGRAM_MIN_ITEMCNT" val="2"/>
  <p:tag name="KSO_WM_DIAGRAM_VIRTUALLY_FRAME" val="{&quot;height&quot;:366.5430708661417,&quot;left&quot;:54.84999389648438,&quot;top&quot;:125.90346456692915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UNIT_PRESET_TEXT" val="单击此处输入正文具体内容，文字是您思想的提炼，请尽量言简意赅的阐述观点，单击此处输入智能图形正文"/>
  <p:tag name="KSO_WM_UNIT_TEXT_FILL_FORE_SCHEMECOLOR_INDEX" val="1"/>
  <p:tag name="KSO_WM_UNIT_TEXT_FILL_TYPE" val="1"/>
  <p:tag name="KSO_WM_UNIT_USESOURCEFORMAT_APPLY" val="1"/>
</p:tagLst>
</file>

<file path=ppt/tags/tag3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6.5430708661417,&quot;left&quot;:54.84999389648438,&quot;top&quot;:125.90346456692915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3*l_h_a*1_3_1"/>
  <p:tag name="KSO_WM_UNIT_INDEX" val="1_3_1"/>
  <p:tag name="KSO_WM_DIAGRAM_GROUP_CODE" val="l1-1"/>
  <p:tag name="KSO_WM_UNIT_TEXT_TYPE" val="1"/>
  <p:tag name="KSO_WM_DIAGRAM_VERSION" val="3"/>
  <p:tag name="KSO_WM_DIAGRAM_COLOR_TRICK" val="1"/>
  <p:tag name="KSO_WM_DIAGRAM_COLOR_TEXT_CAN_REMOVE" val="n"/>
  <p:tag name="KSO_WM_BEAUTIFY_FLAG" val="#wm#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i*1_3_1"/>
  <p:tag name="KSO_WM_TEMPLATE_CATEGORY" val="diagram"/>
  <p:tag name="KSO_WM_TEMPLATE_INDEX" val="20233144"/>
  <p:tag name="KSO_WM_UNIT_LAYERLEVEL" val="1_1_1"/>
  <p:tag name="KSO_WM_TAG_VERSION" val="3.0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5430708661417,&quot;left&quot;:54.84999389648438,&quot;top&quot;:125.90346456692915,&quot;width&quot;:850.20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SHADOW_SCHEMECOLOR_INDEX" val="5"/>
  <p:tag name="KSO_WM_UNIT_USESOURCEFORMAT_APPLY" val="1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i*1_4_2"/>
  <p:tag name="KSO_WM_TEMPLATE_CATEGORY" val="diagram"/>
  <p:tag name="KSO_WM_TEMPLATE_INDEX" val="20233144"/>
  <p:tag name="KSO_WM_UNIT_LAYERLEVEL" val="1_1_1"/>
  <p:tag name="KSO_WM_TAG_VERSION" val="3.0"/>
  <p:tag name="KSO_WM_UNIT_TYPE" val="l_h_i"/>
  <p:tag name="KSO_WM_UNIT_INDEX" val="1_4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5430708661417,&quot;left&quot;:54.84999389648438,&quot;top&quot;:125.90346456692915,&quot;width&quot;:850.2000122070312}"/>
  <p:tag name="KSO_WM_DIAGRAM_COLOR_MATCH_VALUE" val="{&quot;shape&quot;:{&quot;fill&quot;:{&quot;gradient&quot;:[{&quot;brightness&quot;:0.4000000059604645,&quot;colorType&quot;:1,&quot;foreColorIndex&quot;:5,&quot;pos&quot;:0,&quot;transparency&quot;:1},{&quot;brightness&quot;:0.4000000059604645,&quot;colorType&quot;:1,&quot;foreColorIndex&quot;:5,&quot;pos&quot;:0.6499999761581421,&quot;transparency&quot;:0.800000011920929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d*1_4_1"/>
  <p:tag name="KSO_WM_TEMPLATE_CATEGORY" val="diagram"/>
  <p:tag name="KSO_WM_TEMPLATE_INDEX" val="20233144"/>
  <p:tag name="KSO_WM_UNIT_LAYERLEVEL" val="1_1_1"/>
  <p:tag name="KSO_WM_TAG_VERSION" val="3.0"/>
  <p:tag name="KSO_WM_UNIT_TYPE" val="l_h_d"/>
  <p:tag name="KSO_WM_UNIT_INDEX" val="1_4_1"/>
  <p:tag name="KSO_WM_UNIT_VALUE" val="599*382"/>
  <p:tag name="KSO_WM_DIAGRAM_MAX_ITEMCNT" val="4"/>
  <p:tag name="KSO_WM_DIAGRAM_MIN_ITEMCNT" val="2"/>
  <p:tag name="KSO_WM_DIAGRAM_VIRTUALLY_FRAME" val="{&quot;height&quot;:366.5430708661417,&quot;left&quot;:54.84999389648438,&quot;top&quot;:125.90346456692915,&quot;width&quot;:850.2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-0.25,&quot;colorType&quot;:1,&quot;foreColorIndex&quot;:5,&quot;transparency&quot;:0.8799999952316284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211385680122&quot;}*gallery_gallery_ai_v2.0.9_ONLINE*45b40a0724d65d012f055f2f20a97357-slide-0"/>
  <p:tag name="KSO_WM_UNIT_LINE_FILL_TYPE" val="2"/>
  <p:tag name="KSO_WM_UNIT_SHADOW_SCHEMECOLOR_INDEX" val="5"/>
  <p:tag name="KSO_WM_UNIT_USESOURCEFORMAT_APPLY" val="1"/>
</p:tagLst>
</file>

<file path=ppt/tags/tag33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3144_3*l_h_f*1_4_1"/>
  <p:tag name="KSO_WM_TEMPLATE_CATEGORY" val="diagram"/>
  <p:tag name="KSO_WM_TEMPLATE_INDEX" val="20233144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UNIT_TEXT_TYPE" val="1"/>
  <p:tag name="KSO_WM_DIAGRAM_MAX_ITEMCNT" val="4"/>
  <p:tag name="KSO_WM_DIAGRAM_MIN_ITEMCNT" val="2"/>
  <p:tag name="KSO_WM_DIAGRAM_VIRTUALLY_FRAME" val="{&quot;height&quot;:366.5430708661417,&quot;left&quot;:54.84999389648438,&quot;top&quot;:125.90346456692915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UNIT_PRESET_TEXT" val="单击此处输入正文内容，文字是您思想的提炼，请言简意赅的阐述观点，单击此处输入智能图形正文"/>
  <p:tag name="KSO_WM_UNIT_TEXT_FILL_FORE_SCHEMECOLOR_INDEX" val="1"/>
  <p:tag name="KSO_WM_UNIT_TEXT_FILL_TYPE" val="1"/>
  <p:tag name="KSO_WM_UNIT_USESOURCEFORMAT_APPLY" val="1"/>
</p:tagLst>
</file>

<file path=ppt/tags/tag3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6.5430708661417,&quot;left&quot;:54.84999389648438,&quot;top&quot;:125.90346456692915,&quot;width&quot;:850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3*l_h_a*1_4_1"/>
  <p:tag name="KSO_WM_UNIT_INDEX" val="1_4_1"/>
  <p:tag name="KSO_WM_DIAGRAM_GROUP_CODE" val="l1-1"/>
  <p:tag name="KSO_WM_UNIT_TEXT_TYPE" val="1"/>
  <p:tag name="KSO_WM_DIAGRAM_VERSION" val="3"/>
  <p:tag name="KSO_WM_DIAGRAM_COLOR_TRICK" val="1"/>
  <p:tag name="KSO_WM_DIAGRAM_COLOR_TEXT_CAN_REMOVE" val="n"/>
  <p:tag name="KSO_WM_BEAUTIFY_FLAG" val="#wm#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3*l_h_i*1_4_1"/>
  <p:tag name="KSO_WM_TEMPLATE_CATEGORY" val="diagram"/>
  <p:tag name="KSO_WM_TEMPLATE_INDEX" val="20233144"/>
  <p:tag name="KSO_WM_UNIT_LAYERLEVEL" val="1_1_1"/>
  <p:tag name="KSO_WM_TAG_VERSION" val="3.0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5430708661417,&quot;left&quot;:54.84999389648438,&quot;top&quot;:125.90346456692915,&quot;width&quot;:850.200012207031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SHADOW_SCHEMECOLOR_INDEX" val="5"/>
  <p:tag name="KSO_WM_UNIT_USESOURCEFORMAT_APPLY" val="1"/>
</p:tagLst>
</file>

<file path=ppt/tags/tag341.xml><?xml version="1.0" encoding="utf-8"?>
<p:tagLst xmlns:p="http://schemas.openxmlformats.org/presentationml/2006/main">
  <p:tag name="KSO_WM_SLIDE_ID" val="diagram20233144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3144"/>
  <p:tag name="KSO_WM_SLIDE_TYPE" val="text"/>
  <p:tag name="KSO_WM_SLIDE_SUBTYPE" val="diag"/>
  <p:tag name="KSO_WM_SLIDE_SIZE" val="850.1*366.5"/>
  <p:tag name="KSO_WM_SLIDE_POSITION" val="54.9*125.9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SOURCE" val="WPPAIGenerateSlide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86_7*a*1"/>
  <p:tag name="KSO_WM_TEMPLATE_CATEGORY" val="custom"/>
  <p:tag name="KSO_WM_TEMPLATE_INDEX" val="2023158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34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86_7*e*1"/>
  <p:tag name="KSO_WM_TEMPLATE_CATEGORY" val="custom"/>
  <p:tag name="KSO_WM_TEMPLATE_INDEX" val="20231586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344.xml><?xml version="1.0" encoding="utf-8"?>
<p:tagLst xmlns:p="http://schemas.openxmlformats.org/presentationml/2006/main">
  <p:tag name="KSO_WM_SLIDE_ID" val="custom20231586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86"/>
  <p:tag name="KSO_WM_SLIDE_TYPE" val="sectionTitle"/>
  <p:tag name="KSO_WM_SLIDE_SUBTYPE" val="pureTxt"/>
  <p:tag name="KSO_WM_SLIDE_LAYOUT" val="a_e"/>
  <p:tag name="KSO_WM_SLIDE_LAYOUT_CNT" val="1_1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629_1*i*1"/>
  <p:tag name="KSO_WM_TEMPLATE_CATEGORY" val="custom"/>
  <p:tag name="KSO_WM_TEMPLATE_INDEX" val="2023362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46.xml><?xml version="1.0" encoding="utf-8"?>
<p:tagLst xmlns:p="http://schemas.openxmlformats.org/presentationml/2006/main">
  <p:tag name="KSO_WM_UNIT_VALUE" val="1770*218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629_1*d*1"/>
  <p:tag name="KSO_WM_TEMPLATE_CATEGORY" val="custom"/>
  <p:tag name="KSO_WM_TEMPLATE_INDEX" val="20233629"/>
  <p:tag name="KSO_WM_UNIT_LAYERLEVEL" val="1"/>
  <p:tag name="KSO_WM_TAG_VERSION" val="3.0"/>
  <p:tag name="KSO_WM_BEAUTIFY_FLAG" val="#wm#"/>
  <p:tag name="KSO_WM_UNIT_PICTURE_SUBTYPE" val="a"/>
  <p:tag name="MH_PIC_SOURCE_TYPE" val="generate_slide_ai*{&quot;ai_type&quot;:&quot;generate_ppt&quot;,&quot;id&quot;:&quot;VCG41N1391733343&quot;}*auto_gallery_ai_v2.0.9_ONLINE*1743659832687_48.36_dbb6b6396d8e-slide-31"/>
  <p:tag name="KSO_WM_UNIT_FILL_FORE_SCHEMECOLOR_INDEX" val="13"/>
  <p:tag name="KSO_WM_UNIT_FILL_TYPE" val="1"/>
  <p:tag name="KSO_WM_UNIT_LINE_FORE_SCHEMECOLOR_INDEX" val="1"/>
  <p:tag name="KSO_WM_UNIT_LINE_FILL_TYPE" val="2"/>
  <p:tag name="KSO_WM_UNIT_USESOURCEFORMAT_APPLY" val="0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122_1*l_h_i*1_1_1"/>
  <p:tag name="KSO_WM_TEMPLATE_CATEGORY" val="diagram"/>
  <p:tag name="KSO_WM_TEMPLATE_INDEX" val="20233122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3846435546875,&quot;left&quot;:55.06165354330709,&quot;top&quot;:135.06492231714446,&quot;width&quot;:266.6259842519685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TEXT_FILL_TYPE" val="1"/>
  <p:tag name="KSO_WM_UNIT_FILL_TYPE" val="1"/>
  <p:tag name="KSO_WM_UNIT_FILL_FORE_SCHEMECOLOR_INDEX" val="5"/>
  <p:tag name="KSO_WM_UNIT_FILL_FORE_SCHEMECOLOR_INDEX_BRIGHTNESS" val="0"/>
  <p:tag name="KSO_WM_BEAUTIFY_FLAG" val="#wm#"/>
  <p:tag name="KSO_WM_UNIT_USESOURCEFORMAT_APPLY" val="0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122_1*l_h_i*1_2_1"/>
  <p:tag name="KSO_WM_TEMPLATE_CATEGORY" val="diagram"/>
  <p:tag name="KSO_WM_TEMPLATE_INDEX" val="20233122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3846435546875,&quot;left&quot;:55.06165354330709,&quot;top&quot;:135.06492231714446,&quot;width&quot;:266.6259842519685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TEXT_FILL_TYPE" val="1"/>
  <p:tag name="KSO_WM_UNIT_FILL_TYPE" val="1"/>
  <p:tag name="KSO_WM_UNIT_FILL_FORE_SCHEMECOLOR_INDEX" val="5"/>
  <p:tag name="KSO_WM_UNIT_FILL_FORE_SCHEMECOLOR_INDEX_BRIGHTNESS" val="0"/>
  <p:tag name="KSO_WM_BEAUTIFY_FLAG" val="#wm#"/>
  <p:tag name="KSO_WM_UNIT_USESOURCEFORMAT_APPLY" val="0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122_1*l_h_i*1_2_2"/>
  <p:tag name="KSO_WM_TEMPLATE_CATEGORY" val="diagram"/>
  <p:tag name="KSO_WM_TEMPLATE_INDEX" val="20233122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3846435546875,&quot;left&quot;:55.06165354330709,&quot;top&quot;:135.06492231714446,&quot;width&quot;:266.62598425196853}"/>
  <p:tag name="KSO_WM_DIAGRAM_COLOR_MATCH_VALUE" val="{&quot;shape&quot;:{&quot;fill&quot;:{&quot;solid&quot;:{&quot;brightness&quot;:0,&quot;colorType&quot;:2,&quot;rgb&quot;:&quot;#00993f&quot;,&quot;transparency&quot;:1},&quot;type&quot;:1},&quot;glow&quot;:{&quot;colorType&quot;:0},&quot;line&quot;:{&quot;solidLine&quot;:{&quot;brightness&quot;:0,&quot;colorType&quot;:1,&quot;foreColorIndex&quot;:13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BEAUTIFY_FLAG" val="#wm#"/>
  <p:tag name="KSO_WM_UNIT_LINE_FILL_TYPE" val="2"/>
  <p:tag name="KSO_WM_UNIT_USESOURCEFORMAT_APPLY" val="0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22_1*l_h_a*1_1_1"/>
  <p:tag name="KSO_WM_TEMPLATE_CATEGORY" val="diagram"/>
  <p:tag name="KSO_WM_TEMPLATE_INDEX" val="20233122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25"/>
  <p:tag name="KSO_WM_DIAGRAM_MAX_ITEMCNT" val="4"/>
  <p:tag name="KSO_WM_DIAGRAM_MIN_ITEMCNT" val="2"/>
  <p:tag name="KSO_WM_DIAGRAM_VIRTUALLY_FRAME" val="{&quot;height&quot;:365.3846435546875,&quot;left&quot;:55.06165354330709,&quot;top&quot;:135.06492231714446,&quot;width&quot;:266.625984251968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BEAUTIFY_FLAG" val="#wm#"/>
  <p:tag name="KSO_WM_UNIT_USESOURCEFORMAT_APPLY" val="0"/>
</p:tagLst>
</file>

<file path=ppt/tags/tag35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22_1*l_h_f*1_1_1"/>
  <p:tag name="KSO_WM_TEMPLATE_CATEGORY" val="diagram"/>
  <p:tag name="KSO_WM_TEMPLATE_INDEX" val="20233122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111"/>
  <p:tag name="KSO_WM_DIAGRAM_MAX_ITEMCNT" val="4"/>
  <p:tag name="KSO_WM_DIAGRAM_MIN_ITEMCNT" val="2"/>
  <p:tag name="KSO_WM_DIAGRAM_VIRTUALLY_FRAME" val="{&quot;height&quot;:365.3846435546875,&quot;left&quot;:55.06165354330709,&quot;top&quot;:135.06492231714446,&quot;width&quot;:266.625984251968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文本具体内容，简明扼要地阐述您的观点。"/>
  <p:tag name="KSO_WM_UNIT_TEXT_FILL_FORE_SCHEMECOLOR_INDEX" val="1"/>
  <p:tag name="KSO_WM_UNIT_TEXT_FILL_TYPE" val="1"/>
  <p:tag name="KSO_WM_BEAUTIFY_FLAG" val="#wm#"/>
  <p:tag name="KSO_WM_UNIT_USESOURCEFORMAT_APPLY" val="0"/>
</p:tagLst>
</file>

<file path=ppt/tags/tag3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22_1*l_h_a*1_2_1"/>
  <p:tag name="KSO_WM_TEMPLATE_CATEGORY" val="diagram"/>
  <p:tag name="KSO_WM_TEMPLATE_INDEX" val="20233122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25"/>
  <p:tag name="KSO_WM_DIAGRAM_MAX_ITEMCNT" val="4"/>
  <p:tag name="KSO_WM_DIAGRAM_MIN_ITEMCNT" val="2"/>
  <p:tag name="KSO_WM_DIAGRAM_VIRTUALLY_FRAME" val="{&quot;height&quot;:365.3846435546875,&quot;left&quot;:55.06165354330709,&quot;top&quot;:135.06492231714446,&quot;width&quot;:266.625984251968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BEAUTIFY_FLAG" val="#wm#"/>
  <p:tag name="KSO_WM_UNIT_USESOURCEFORMAT_APPLY" val="0"/>
</p:tagLst>
</file>

<file path=ppt/tags/tag35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22_1*l_h_f*1_2_1"/>
  <p:tag name="KSO_WM_TEMPLATE_CATEGORY" val="diagram"/>
  <p:tag name="KSO_WM_TEMPLATE_INDEX" val="20233122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74"/>
  <p:tag name="KSO_WM_DIAGRAM_MAX_ITEMCNT" val="4"/>
  <p:tag name="KSO_WM_DIAGRAM_MIN_ITEMCNT" val="2"/>
  <p:tag name="KSO_WM_DIAGRAM_VIRTUALLY_FRAME" val="{&quot;height&quot;:365.3846435546875,&quot;left&quot;:55.06165354330709,&quot;top&quot;:135.06492231714446,&quot;width&quot;:266.6259842519685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添加文本内容，简明扼要地阐述您的观点。"/>
  <p:tag name="KSO_WM_UNIT_TEXT_FILL_FORE_SCHEMECOLOR_INDEX" val="1"/>
  <p:tag name="KSO_WM_UNIT_TEXT_FILL_TYPE" val="1"/>
  <p:tag name="KSO_WM_BEAUTIFY_FLAG" val="#wm#"/>
  <p:tag name="KSO_WM_UNIT_USESOURCEFORMAT_APPLY" val="0"/>
</p:tagLst>
</file>

<file path=ppt/tags/tag354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266.478*355.487"/>
  <p:tag name="KSO_WM_SLIDE_POSITION" val="55.1217*144.786"/>
  <p:tag name="KSO_WM_TEMPLATE_INDEX" val="20231586"/>
  <p:tag name="KSO_WM_TEMPLATE_SUBCATEGORY" val="0"/>
  <p:tag name="KSO_WM_SLIDE_INDEX" val="1"/>
  <p:tag name="KSO_WM_TAG_VERSION" val="3.0"/>
  <p:tag name="KSO_WM_SLIDE_ID" val="custom20233629_1"/>
  <p:tag name="KSO_WM_SLIDE_ITEM_CNT" val="3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68_1*i*1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custom20234968_1*i*16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968_1*i*5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68_1*i*2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custom20234968_1*i*17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968_1*i*10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custom20234968_1*i*11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custom20234968_1*i*12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custom20234968_1*i*13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custom20234968_1*i*14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custom20234968_1*i*15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8_1*i*3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8_1*i*4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968_1*i*6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8_1*i*7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8_1*i*8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968_1*i*9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72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8_1*f*1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VALUE" val="360"/>
  <p:tag name="KSO_WM_UNIT_TEXT_TYPE" val="1"/>
  <p:tag name="KSO_WM_UNIT_PRESET_TEXT" val="单击添加文本具体内容，简明扼要地阐述您的观点。根据需要可酌情增减文字，以便观者准确地理解您传达的思想。单击添加文本具体内容，简明扼要地阐述您的观点。根据需要可酌情增减文字，以便观者准确地理解您传达的思想。单击添加文本具体内容，简明扼要地阐述您的观点。根据需要可酌情增减文字，以便观者准确地理解您传达的思想。单击添加文本具体内容，简明扼要地阐述您的观点。单击添加文本具体内容，简明扼要地阐述您的观点。根据需要可酌情增减文字，以便观者准确地理解您传达的思想。"/>
</p:tagLst>
</file>

<file path=ppt/tags/tag373.xml><?xml version="1.0" encoding="utf-8"?>
<p:tagLst xmlns:p="http://schemas.openxmlformats.org/presentationml/2006/main">
  <p:tag name="KSO_WM_SLIDE_ID" val="custom20234968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586"/>
  <p:tag name="KSO_WM_SLIDE_TYPE" val="text"/>
  <p:tag name="KSO_WM_SLIDE_SUBTYPE" val="picTxt"/>
  <p:tag name="KSO_WM_SLIDE_SIZE" val="860*468"/>
  <p:tag name="KSO_WM_SLIDE_POSITION" val="52*28"/>
  <p:tag name="KSO_WM_SLIDE_LAYOUT" val="a_f"/>
  <p:tag name="KSO_WM_SLIDE_LAYOUT_CNT" val="1_1"/>
  <p:tag name="KSO_WM_SPECIAL_SOURCE" val="bdnull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86_9*a*1"/>
  <p:tag name="KSO_WM_TEMPLATE_CATEGORY" val="custom"/>
  <p:tag name="KSO_WM_TEMPLATE_INDEX" val="2023158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</p:tagLst>
</file>

<file path=ppt/tags/tag375.xml><?xml version="1.0" encoding="utf-8"?>
<p:tagLst xmlns:p="http://schemas.openxmlformats.org/presentationml/2006/main">
  <p:tag name="KSO_WM_SLIDE_ID" val="custom20231586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1586"/>
  <p:tag name="KSO_WM_SLIDE_TYPE" val="endPage"/>
  <p:tag name="KSO_WM_SLIDE_SUBTYPE" val="pureTxt"/>
  <p:tag name="KSO_WM_SLIDE_LAYOUT" val="a"/>
  <p:tag name="KSO_WM_SLIDE_LAYOUT_CNT" val="1"/>
</p:tagLst>
</file>

<file path=ppt/tags/tag376.xml><?xml version="1.0" encoding="utf-8"?>
<p:tagLst xmlns:p="http://schemas.openxmlformats.org/presentationml/2006/main">
  <p:tag name="KSO_WM_PRESENTATION_SOURCE" val="WPPAIGeneratePPT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TYPE" val="i"/>
  <p:tag name="KSO_WM_UNIT_INDEX" val="1"/>
  <p:tag name="KSO_WM_UNIT_ID" val="_1*i*1"/>
  <p:tag name="KSO_WM_BEAUTIFY_FLAG" val="#wm#"/>
  <p:tag name="KSO_WM_TAG_VERSION" val="3.0"/>
  <p:tag name="KSO_WM_CHIP_GROUPID" val="62f21348295c1bf6da6fc98f"/>
  <p:tag name="KSO_WM_CHIP_XID" val="62f21364295c1bf6da6fc9a0"/>
  <p:tag name="KSO_WM_UNIT_DEC_AREA_ID" val="b7fe5e9e30d24f77aece748e64e74a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bd045f21eea4050a6fd342744c07f97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i"/>
  <p:tag name="KSO_WM_UNIT_INDEX" val="2"/>
  <p:tag name="KSO_WM_UNIT_ID" val="_1*i*2"/>
  <p:tag name="KSO_WM_BEAUTIFY_FLAG" val="#wm#"/>
  <p:tag name="KSO_WM_TAG_VERSION" val="3.0"/>
  <p:tag name="KSO_WM_CHIP_GROUPID" val="62f21348295c1bf6da6fc98f"/>
  <p:tag name="KSO_WM_CHIP_XID" val="62f21364295c1bf6da6fc99f"/>
  <p:tag name="KSO_WM_UNIT_DEC_AREA_ID" val="89314f58d1b44e3697055986834a258f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ad55d273d094d8e8c339f31a9da97b8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3"/>
</p:tagLst>
</file>

<file path=ppt/tags/tag75.xml><?xml version="1.0" encoding="utf-8"?>
<p:tagLst xmlns:p="http://schemas.openxmlformats.org/presentationml/2006/main">
  <p:tag name="KSO_WM_UNIT_TYPE" val="i"/>
  <p:tag name="KSO_WM_UNIT_INDEX" val="1"/>
  <p:tag name="KSO_WM_UNIT_ID" val="_3*i*1"/>
  <p:tag name="KSO_WM_BEAUTIFY_FLAG" val="#wm#"/>
  <p:tag name="KSO_WM_TAG_VERSION" val="3.0"/>
  <p:tag name="KSO_WM_CHIP_GROUPID" val="62f21348295c1bf6da6fc98f"/>
  <p:tag name="KSO_WM_CHIP_XID" val="62f21364295c1bf6da6fc996"/>
  <p:tag name="KSO_WM_UNIT_DEC_AREA_ID" val="a064e949e181447db59ae2bf88cda68e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775527b5b424a3894032976e74227d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  <p:tag name="KSO_WM_CHIP_GROUPID" val="62f21348295c1bf6da6fc98f"/>
  <p:tag name="KSO_WM_CHIP_XID" val="62f21364295c1bf6da6fc995"/>
  <p:tag name="KSO_WM_UNIT_DEC_AREA_ID" val="a612d3ffd10a46beb25fa6e232f2bdaf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604315f103048e8ae8817f10441536d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  <p:tag name="KSO_WM_CHIP_GROUPID" val="62f21348295c1bf6da6fc98f"/>
  <p:tag name="KSO_WM_CHIP_XID" val="62f21364295c1bf6da6fc994"/>
  <p:tag name="KSO_WM_UNIT_DEC_AREA_ID" val="349dad548e744e75800b45d3ae5e21bb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8649e15246148879f18609705cddd5a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  <p:tag name="KSO_WM_CHIP_GROUPID" val="62f21348295c1bf6da6fc98f"/>
  <p:tag name="KSO_WM_CHIP_XID" val="62f21364295c1bf6da6fc993"/>
  <p:tag name="KSO_WM_UNIT_DEC_AREA_ID" val="aa2a09a0816447809b4f42233886b0e0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7c8cbf2b50442ab9b8f0965899d683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TYPE" val="i"/>
  <p:tag name="KSO_WM_UNIT_INDEX" val="1"/>
  <p:tag name="KSO_WM_UNIT_ID" val="_4*i*1"/>
  <p:tag name="KSO_WM_BEAUTIFY_FLAG" val="#wm#"/>
  <p:tag name="KSO_WM_TAG_VERSION" val="3.0"/>
  <p:tag name="KSO_WM_CHIP_GROUPID" val="62f21348295c1bf6da6fc98f"/>
  <p:tag name="KSO_WM_CHIP_XID" val="62f21364295c1bf6da6fc99b"/>
  <p:tag name="KSO_WM_UNIT_DEC_AREA_ID" val="c2c2c76809544bb1ae7e2124ecdcf31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5457cc402ca42ddb04ed2c8ad24ed89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TYPE" val="i"/>
  <p:tag name="KSO_WM_UNIT_INDEX" val="2"/>
  <p:tag name="KSO_WM_UNIT_ID" val="_4*i*2"/>
  <p:tag name="KSO_WM_BEAUTIFY_FLAG" val="#wm#"/>
  <p:tag name="KSO_WM_TAG_VERSION" val="3.0"/>
  <p:tag name="KSO_WM_CHIP_GROUPID" val="62f21348295c1bf6da6fc98f"/>
  <p:tag name="KSO_WM_CHIP_XID" val="62f21364295c1bf6da6fc999"/>
  <p:tag name="KSO_WM_UNIT_DEC_AREA_ID" val="d7f6fdf254c74dbfb2abcb13e2fb5e4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2acabc223fa4ff0a2896056eb7283f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  <p:tag name="KSO_WM_CHIP_GROUPID" val="62f21348295c1bf6da6fc98f"/>
  <p:tag name="KSO_WM_CHIP_XID" val="62f21364295c1bf6da6fc99a"/>
  <p:tag name="KSO_WM_UNIT_DEC_AREA_ID" val="44f92b04ddfa4c5c9aae70025c5edaa6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8aaa8b8784e41fcb06bd94b94e70d94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8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3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2707">
      <a:dk1>
        <a:srgbClr val="000000"/>
      </a:dk1>
      <a:lt1>
        <a:srgbClr val="FFFFFF"/>
      </a:lt1>
      <a:dk2>
        <a:srgbClr val="29363B"/>
      </a:dk2>
      <a:lt2>
        <a:srgbClr val="FFFFFF"/>
      </a:lt2>
      <a:accent1>
        <a:srgbClr val="87A5C7"/>
      </a:accent1>
      <a:accent2>
        <a:srgbClr val="9EAAB0"/>
      </a:accent2>
      <a:accent3>
        <a:srgbClr val="F1AF97"/>
      </a:accent3>
      <a:accent4>
        <a:srgbClr val="C1B7B8"/>
      </a:accent4>
      <a:accent5>
        <a:srgbClr val="D6B8B2"/>
      </a:accent5>
      <a:accent6>
        <a:srgbClr val="E6AFA2"/>
      </a:accent6>
      <a:hlink>
        <a:srgbClr val="304FFE"/>
      </a:hlink>
      <a:folHlink>
        <a:srgbClr val="492067"/>
      </a:folHlink>
    </a:clrScheme>
    <a:fontScheme name="自定义 128">
      <a:majorFont>
        <a:latin typeface="汉仪雅酷黑-95J"/>
        <a:ea typeface="汉仪雅酷黑-95J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2855</Words>
  <Application>WPS 演示</Application>
  <PresentationFormat>宽屏</PresentationFormat>
  <Paragraphs>301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Arial</vt:lpstr>
      <vt:lpstr>宋体</vt:lpstr>
      <vt:lpstr>Wingdings</vt:lpstr>
      <vt:lpstr>Wingdings</vt:lpstr>
      <vt:lpstr>汉仪雅酷黑 45W</vt:lpstr>
      <vt:lpstr>黑体</vt:lpstr>
      <vt:lpstr>汉仪雅酷黑-95J</vt:lpstr>
      <vt:lpstr>微软雅黑</vt:lpstr>
      <vt:lpstr>Arial Unicode MS</vt:lpstr>
      <vt:lpstr>Calibri</vt:lpstr>
      <vt:lpstr>WPS</vt:lpstr>
      <vt:lpstr>Office 主题​​</vt:lpstr>
      <vt:lpstr>法国文学千年精神之旅  </vt:lpstr>
      <vt:lpstr>目录</vt:lpstr>
      <vt:lpstr>中世纪文学</vt:lpstr>
      <vt:lpstr>核心特点与代表作品</vt:lpstr>
      <vt:lpstr>PowerPoint 演示文稿</vt:lpstr>
      <vt:lpstr>文艺复兴文学</vt:lpstr>
      <vt:lpstr>核心特点与代表作家</vt:lpstr>
      <vt:lpstr>古典主义文学</vt:lpstr>
      <vt:lpstr>PowerPoint 演示文稿</vt:lpstr>
      <vt:lpstr>PowerPoint 演示文稿</vt:lpstr>
      <vt:lpstr>与社会背景</vt:lpstr>
      <vt:lpstr>启蒙运动文学</vt:lpstr>
      <vt:lpstr>启蒙文学的兴起背景</vt:lpstr>
      <vt:lpstr>启蒙文学代表作品与思想</vt:lpstr>
      <vt:lpstr>启蒙思想的传播与影响</vt:lpstr>
      <vt:lpstr>19-20世纪</vt:lpstr>
      <vt:lpstr>19世纪法国文学的社会背景与浪漫主义</vt:lpstr>
      <vt:lpstr>PowerPoint 演示文稿</vt:lpstr>
      <vt:lpstr>20世纪法国文学的现代性探索</vt:lpstr>
      <vt:lpstr>法国文学对现代艺术与思想的贡献</vt:lpstr>
      <vt:lpstr>总结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Annymor</cp:lastModifiedBy>
  <cp:revision>157</cp:revision>
  <dcterms:created xsi:type="dcterms:W3CDTF">2019-06-19T02:08:00Z</dcterms:created>
  <dcterms:modified xsi:type="dcterms:W3CDTF">2025-04-14T10:32:40Z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552D7E014FAF4416BE66CE6D7CDD9D12_11</vt:lpwstr>
  </property>
</Properties>
</file>